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6"/>
  </p:notesMasterIdLst>
  <p:handoutMasterIdLst>
    <p:handoutMasterId r:id="rId47"/>
  </p:handoutMasterIdLst>
  <p:sldIdLst>
    <p:sldId id="272" r:id="rId2"/>
    <p:sldId id="311" r:id="rId3"/>
    <p:sldId id="263" r:id="rId4"/>
    <p:sldId id="264" r:id="rId5"/>
    <p:sldId id="265" r:id="rId6"/>
    <p:sldId id="267" r:id="rId7"/>
    <p:sldId id="266" r:id="rId8"/>
    <p:sldId id="268" r:id="rId9"/>
    <p:sldId id="270" r:id="rId10"/>
    <p:sldId id="304" r:id="rId11"/>
    <p:sldId id="305" r:id="rId12"/>
    <p:sldId id="306" r:id="rId13"/>
    <p:sldId id="307" r:id="rId14"/>
    <p:sldId id="308" r:id="rId15"/>
    <p:sldId id="275" r:id="rId16"/>
    <p:sldId id="276" r:id="rId17"/>
    <p:sldId id="277" r:id="rId18"/>
    <p:sldId id="309" r:id="rId19"/>
    <p:sldId id="310" r:id="rId20"/>
    <p:sldId id="278" r:id="rId21"/>
    <p:sldId id="279" r:id="rId22"/>
    <p:sldId id="280" r:id="rId23"/>
    <p:sldId id="281" r:id="rId24"/>
    <p:sldId id="282" r:id="rId25"/>
    <p:sldId id="292" r:id="rId26"/>
    <p:sldId id="293" r:id="rId27"/>
    <p:sldId id="296" r:id="rId28"/>
    <p:sldId id="297" r:id="rId29"/>
    <p:sldId id="298" r:id="rId30"/>
    <p:sldId id="299" r:id="rId31"/>
    <p:sldId id="300" r:id="rId32"/>
    <p:sldId id="260" r:id="rId33"/>
    <p:sldId id="283" r:id="rId34"/>
    <p:sldId id="261" r:id="rId35"/>
    <p:sldId id="284" r:id="rId36"/>
    <p:sldId id="285" r:id="rId37"/>
    <p:sldId id="286" r:id="rId38"/>
    <p:sldId id="287" r:id="rId39"/>
    <p:sldId id="288" r:id="rId40"/>
    <p:sldId id="289" r:id="rId41"/>
    <p:sldId id="290" r:id="rId42"/>
    <p:sldId id="262" r:id="rId43"/>
    <p:sldId id="302" r:id="rId44"/>
    <p:sldId id="303" r:id="rId45"/>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FFCC"/>
    <a:srgbClr val="FF00FF"/>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21" autoAdjust="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a:defRPr sz="1300"/>
            </a:lvl1pPr>
          </a:lstStyle>
          <a:p>
            <a:pPr>
              <a:defRPr/>
            </a:pPr>
            <a:fld id="{7469C74C-08F5-48CF-BA36-77539D86AF26}" type="datetimeFigureOut">
              <a:rPr lang="en-US"/>
              <a:pPr>
                <a:defRPr/>
              </a:pPr>
              <a:t>11/23/2012</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a:defRPr sz="1300"/>
            </a:lvl1pPr>
          </a:lstStyle>
          <a:p>
            <a:pPr>
              <a:defRPr/>
            </a:pPr>
            <a:fld id="{F258126C-01FF-42A8-94C0-F8F6F764C4F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pPr>
              <a:defRPr/>
            </a:pPr>
            <a:endParaRPr lang="en-US"/>
          </a:p>
        </p:txBody>
      </p:sp>
      <p:sp>
        <p:nvSpPr>
          <p:cNvPr id="41987"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endParaRPr lang="en-US"/>
          </a:p>
        </p:txBody>
      </p:sp>
      <p:sp>
        <p:nvSpPr>
          <p:cNvPr id="47108" name="Rectangle 4"/>
          <p:cNvSpPr>
            <a:spLocks noRo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41989"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99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4199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atin typeface="Arial" charset="0"/>
              </a:defRPr>
            </a:lvl1pPr>
          </a:lstStyle>
          <a:p>
            <a:pPr>
              <a:defRPr/>
            </a:pPr>
            <a:fld id="{BAA4ABD0-C01D-4C0B-B5A6-CD108886BC3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eaLnBrk="1" hangingPunct="1"/>
            <a:endParaRPr lang="en-US" smtClean="0"/>
          </a:p>
        </p:txBody>
      </p:sp>
      <p:sp>
        <p:nvSpPr>
          <p:cNvPr id="48132" name="Slide Number Placeholder 3"/>
          <p:cNvSpPr>
            <a:spLocks noGrp="1"/>
          </p:cNvSpPr>
          <p:nvPr>
            <p:ph type="sldNum" sz="quarter" idx="5"/>
          </p:nvPr>
        </p:nvSpPr>
        <p:spPr>
          <a:noFill/>
        </p:spPr>
        <p:txBody>
          <a:bodyPr/>
          <a:lstStyle/>
          <a:p>
            <a:fld id="{7762707F-A3AB-4D00-9843-33990AEAD61E}"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endParaRPr lang="en-US" smtClean="0"/>
          </a:p>
        </p:txBody>
      </p:sp>
      <p:sp>
        <p:nvSpPr>
          <p:cNvPr id="56324" name="Slide Number Placeholder 3"/>
          <p:cNvSpPr>
            <a:spLocks noGrp="1"/>
          </p:cNvSpPr>
          <p:nvPr>
            <p:ph type="sldNum" sz="quarter" idx="5"/>
          </p:nvPr>
        </p:nvSpPr>
        <p:spPr>
          <a:noFill/>
        </p:spPr>
        <p:txBody>
          <a:bodyPr/>
          <a:lstStyle/>
          <a:p>
            <a:fld id="{D8FD045D-6EE5-41E4-BBFA-5F4C4E3EE75A}"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eaLnBrk="1" hangingPunct="1"/>
            <a:endParaRPr lang="en-US" smtClean="0"/>
          </a:p>
        </p:txBody>
      </p:sp>
      <p:sp>
        <p:nvSpPr>
          <p:cNvPr id="57348" name="Slide Number Placeholder 3"/>
          <p:cNvSpPr>
            <a:spLocks noGrp="1"/>
          </p:cNvSpPr>
          <p:nvPr>
            <p:ph type="sldNum" sz="quarter" idx="5"/>
          </p:nvPr>
        </p:nvSpPr>
        <p:spPr>
          <a:noFill/>
        </p:spPr>
        <p:txBody>
          <a:bodyPr/>
          <a:lstStyle/>
          <a:p>
            <a:fld id="{BCFAF2F1-263B-459C-B178-0818E7817031}"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7E1271BB-B82B-489B-92E4-A52EE2053166}"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endParaRPr lang="en-US" smtClean="0"/>
          </a:p>
        </p:txBody>
      </p:sp>
      <p:sp>
        <p:nvSpPr>
          <p:cNvPr id="59396" name="Slide Number Placeholder 3"/>
          <p:cNvSpPr>
            <a:spLocks noGrp="1"/>
          </p:cNvSpPr>
          <p:nvPr>
            <p:ph type="sldNum" sz="quarter" idx="5"/>
          </p:nvPr>
        </p:nvSpPr>
        <p:spPr>
          <a:noFill/>
        </p:spPr>
        <p:txBody>
          <a:bodyPr/>
          <a:lstStyle/>
          <a:p>
            <a:fld id="{5FBD6F1D-B00E-4ACA-9DC5-D1905D75CF9B}"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pPr eaLnBrk="1" hangingPunct="1"/>
            <a:endParaRPr lang="en-US" smtClean="0"/>
          </a:p>
        </p:txBody>
      </p:sp>
      <p:sp>
        <p:nvSpPr>
          <p:cNvPr id="60420" name="Slide Number Placeholder 3"/>
          <p:cNvSpPr>
            <a:spLocks noGrp="1"/>
          </p:cNvSpPr>
          <p:nvPr>
            <p:ph type="sldNum" sz="quarter" idx="5"/>
          </p:nvPr>
        </p:nvSpPr>
        <p:spPr>
          <a:noFill/>
        </p:spPr>
        <p:txBody>
          <a:bodyPr/>
          <a:lstStyle/>
          <a:p>
            <a:fld id="{31425B06-A88A-493D-B2F6-F47EC949E06F}"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eaLnBrk="1" hangingPunct="1"/>
            <a:endParaRPr lang="en-US" smtClean="0"/>
          </a:p>
        </p:txBody>
      </p:sp>
      <p:sp>
        <p:nvSpPr>
          <p:cNvPr id="61444" name="Slide Number Placeholder 3"/>
          <p:cNvSpPr>
            <a:spLocks noGrp="1"/>
          </p:cNvSpPr>
          <p:nvPr>
            <p:ph type="sldNum" sz="quarter" idx="5"/>
          </p:nvPr>
        </p:nvSpPr>
        <p:spPr>
          <a:noFill/>
        </p:spPr>
        <p:txBody>
          <a:bodyPr/>
          <a:lstStyle/>
          <a:p>
            <a:fld id="{60A7A715-4528-4F88-981C-31E490E7E1A2}"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eaLnBrk="1" hangingPunct="1"/>
            <a:endParaRPr lang="en-US" smtClean="0"/>
          </a:p>
        </p:txBody>
      </p:sp>
      <p:sp>
        <p:nvSpPr>
          <p:cNvPr id="62468" name="Slide Number Placeholder 3"/>
          <p:cNvSpPr>
            <a:spLocks noGrp="1"/>
          </p:cNvSpPr>
          <p:nvPr>
            <p:ph type="sldNum" sz="quarter" idx="5"/>
          </p:nvPr>
        </p:nvSpPr>
        <p:spPr>
          <a:noFill/>
        </p:spPr>
        <p:txBody>
          <a:bodyPr/>
          <a:lstStyle/>
          <a:p>
            <a:fld id="{D3C56215-12B2-4178-9ADD-A4812FC97B54}"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pPr eaLnBrk="1" hangingPunct="1"/>
            <a:endParaRPr lang="en-US" smtClean="0"/>
          </a:p>
        </p:txBody>
      </p:sp>
      <p:sp>
        <p:nvSpPr>
          <p:cNvPr id="63492" name="Slide Number Placeholder 3"/>
          <p:cNvSpPr>
            <a:spLocks noGrp="1"/>
          </p:cNvSpPr>
          <p:nvPr>
            <p:ph type="sldNum" sz="quarter" idx="5"/>
          </p:nvPr>
        </p:nvSpPr>
        <p:spPr>
          <a:noFill/>
        </p:spPr>
        <p:txBody>
          <a:bodyPr/>
          <a:lstStyle/>
          <a:p>
            <a:fld id="{3897FC92-5AA6-46E3-AF94-3218A15BBFA4}"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pPr eaLnBrk="1" hangingPunct="1"/>
            <a:endParaRPr lang="en-US" smtClean="0"/>
          </a:p>
        </p:txBody>
      </p:sp>
      <p:sp>
        <p:nvSpPr>
          <p:cNvPr id="64516" name="Slide Number Placeholder 3"/>
          <p:cNvSpPr>
            <a:spLocks noGrp="1"/>
          </p:cNvSpPr>
          <p:nvPr>
            <p:ph type="sldNum" sz="quarter" idx="5"/>
          </p:nvPr>
        </p:nvSpPr>
        <p:spPr>
          <a:noFill/>
        </p:spPr>
        <p:txBody>
          <a:bodyPr/>
          <a:lstStyle/>
          <a:p>
            <a:fld id="{CCA9491D-C394-4EB5-8BA0-A2543D0F3789}"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pPr eaLnBrk="1" hangingPunct="1"/>
            <a:endParaRPr lang="en-US" smtClean="0"/>
          </a:p>
        </p:txBody>
      </p:sp>
      <p:sp>
        <p:nvSpPr>
          <p:cNvPr id="65540" name="Slide Number Placeholder 3"/>
          <p:cNvSpPr>
            <a:spLocks noGrp="1"/>
          </p:cNvSpPr>
          <p:nvPr>
            <p:ph type="sldNum" sz="quarter" idx="5"/>
          </p:nvPr>
        </p:nvSpPr>
        <p:spPr>
          <a:noFill/>
        </p:spPr>
        <p:txBody>
          <a:bodyPr/>
          <a:lstStyle/>
          <a:p>
            <a:fld id="{751B84F0-A959-411E-9CDF-09307DF0C90A}"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eaLnBrk="1" hangingPunct="1"/>
            <a:endParaRPr lang="en-US" smtClean="0"/>
          </a:p>
        </p:txBody>
      </p:sp>
      <p:sp>
        <p:nvSpPr>
          <p:cNvPr id="48132" name="Slide Number Placeholder 3"/>
          <p:cNvSpPr>
            <a:spLocks noGrp="1"/>
          </p:cNvSpPr>
          <p:nvPr>
            <p:ph type="sldNum" sz="quarter" idx="5"/>
          </p:nvPr>
        </p:nvSpPr>
        <p:spPr>
          <a:noFill/>
        </p:spPr>
        <p:txBody>
          <a:bodyPr/>
          <a:lstStyle/>
          <a:p>
            <a:fld id="{7762707F-A3AB-4D00-9843-33990AEAD61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pPr eaLnBrk="1" hangingPunct="1"/>
            <a:endParaRPr lang="en-US" smtClean="0"/>
          </a:p>
        </p:txBody>
      </p:sp>
      <p:sp>
        <p:nvSpPr>
          <p:cNvPr id="66564" name="Slide Number Placeholder 3"/>
          <p:cNvSpPr>
            <a:spLocks noGrp="1"/>
          </p:cNvSpPr>
          <p:nvPr>
            <p:ph type="sldNum" sz="quarter" idx="5"/>
          </p:nvPr>
        </p:nvSpPr>
        <p:spPr>
          <a:noFill/>
        </p:spPr>
        <p:txBody>
          <a:bodyPr/>
          <a:lstStyle/>
          <a:p>
            <a:fld id="{B51640E8-FCE4-4553-8652-738C0F8E76BE}"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pPr eaLnBrk="1" hangingPunct="1"/>
            <a:endParaRPr lang="en-US" smtClean="0"/>
          </a:p>
        </p:txBody>
      </p:sp>
      <p:sp>
        <p:nvSpPr>
          <p:cNvPr id="67588" name="Slide Number Placeholder 3"/>
          <p:cNvSpPr>
            <a:spLocks noGrp="1"/>
          </p:cNvSpPr>
          <p:nvPr>
            <p:ph type="sldNum" sz="quarter" idx="5"/>
          </p:nvPr>
        </p:nvSpPr>
        <p:spPr>
          <a:noFill/>
        </p:spPr>
        <p:txBody>
          <a:bodyPr/>
          <a:lstStyle/>
          <a:p>
            <a:fld id="{10DB62C6-17B4-447B-9968-FB0E3C45271D}"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pPr eaLnBrk="1" hangingPunct="1"/>
            <a:endParaRPr lang="en-US" smtClean="0"/>
          </a:p>
        </p:txBody>
      </p:sp>
      <p:sp>
        <p:nvSpPr>
          <p:cNvPr id="68612" name="Slide Number Placeholder 3"/>
          <p:cNvSpPr>
            <a:spLocks noGrp="1"/>
          </p:cNvSpPr>
          <p:nvPr>
            <p:ph type="sldNum" sz="quarter" idx="5"/>
          </p:nvPr>
        </p:nvSpPr>
        <p:spPr>
          <a:noFill/>
        </p:spPr>
        <p:txBody>
          <a:bodyPr/>
          <a:lstStyle/>
          <a:p>
            <a:fld id="{CF188B51-7D63-4749-8089-24403DA38849}"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pPr eaLnBrk="1" hangingPunct="1"/>
            <a:endParaRPr lang="en-US" smtClean="0"/>
          </a:p>
        </p:txBody>
      </p:sp>
      <p:sp>
        <p:nvSpPr>
          <p:cNvPr id="69636" name="Slide Number Placeholder 3"/>
          <p:cNvSpPr>
            <a:spLocks noGrp="1"/>
          </p:cNvSpPr>
          <p:nvPr>
            <p:ph type="sldNum" sz="quarter" idx="5"/>
          </p:nvPr>
        </p:nvSpPr>
        <p:spPr>
          <a:noFill/>
        </p:spPr>
        <p:txBody>
          <a:bodyPr/>
          <a:lstStyle/>
          <a:p>
            <a:fld id="{36897E12-B6EE-4DEE-B345-294E41661920}"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eaLnBrk="1" hangingPunct="1"/>
            <a:endParaRPr lang="en-US" smtClean="0"/>
          </a:p>
        </p:txBody>
      </p:sp>
      <p:sp>
        <p:nvSpPr>
          <p:cNvPr id="70660" name="Slide Number Placeholder 3"/>
          <p:cNvSpPr>
            <a:spLocks noGrp="1"/>
          </p:cNvSpPr>
          <p:nvPr>
            <p:ph type="sldNum" sz="quarter" idx="5"/>
          </p:nvPr>
        </p:nvSpPr>
        <p:spPr>
          <a:noFill/>
        </p:spPr>
        <p:txBody>
          <a:bodyPr/>
          <a:lstStyle/>
          <a:p>
            <a:fld id="{7D8433CB-68D1-476D-AF3E-DD33A07C27D2}"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pPr eaLnBrk="1" hangingPunct="1"/>
            <a:endParaRPr lang="en-US" smtClean="0"/>
          </a:p>
        </p:txBody>
      </p:sp>
      <p:sp>
        <p:nvSpPr>
          <p:cNvPr id="71684" name="Slide Number Placeholder 3"/>
          <p:cNvSpPr>
            <a:spLocks noGrp="1"/>
          </p:cNvSpPr>
          <p:nvPr>
            <p:ph type="sldNum" sz="quarter" idx="5"/>
          </p:nvPr>
        </p:nvSpPr>
        <p:spPr>
          <a:noFill/>
        </p:spPr>
        <p:txBody>
          <a:bodyPr/>
          <a:lstStyle/>
          <a:p>
            <a:fld id="{6432AC9C-0593-4594-95B6-E153FB4EFB52}"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pPr eaLnBrk="1" hangingPunct="1"/>
            <a:endParaRPr lang="en-US" smtClean="0"/>
          </a:p>
        </p:txBody>
      </p:sp>
      <p:sp>
        <p:nvSpPr>
          <p:cNvPr id="72708" name="Slide Number Placeholder 3"/>
          <p:cNvSpPr>
            <a:spLocks noGrp="1"/>
          </p:cNvSpPr>
          <p:nvPr>
            <p:ph type="sldNum" sz="quarter" idx="5"/>
          </p:nvPr>
        </p:nvSpPr>
        <p:spPr>
          <a:noFill/>
        </p:spPr>
        <p:txBody>
          <a:bodyPr/>
          <a:lstStyle/>
          <a:p>
            <a:fld id="{46691FAB-689F-4C09-BBFD-F08AB55CF26E}"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pPr eaLnBrk="1" hangingPunct="1"/>
            <a:endParaRPr lang="en-US" smtClean="0"/>
          </a:p>
        </p:txBody>
      </p:sp>
      <p:sp>
        <p:nvSpPr>
          <p:cNvPr id="73732" name="Slide Number Placeholder 3"/>
          <p:cNvSpPr>
            <a:spLocks noGrp="1"/>
          </p:cNvSpPr>
          <p:nvPr>
            <p:ph type="sldNum" sz="quarter" idx="5"/>
          </p:nvPr>
        </p:nvSpPr>
        <p:spPr>
          <a:noFill/>
        </p:spPr>
        <p:txBody>
          <a:bodyPr/>
          <a:lstStyle/>
          <a:p>
            <a:fld id="{8E844BA6-5D0B-41EA-9174-E3BC56232935}"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pPr eaLnBrk="1" hangingPunct="1"/>
            <a:endParaRPr lang="en-US" smtClean="0"/>
          </a:p>
        </p:txBody>
      </p:sp>
      <p:sp>
        <p:nvSpPr>
          <p:cNvPr id="74756" name="Slide Number Placeholder 3"/>
          <p:cNvSpPr>
            <a:spLocks noGrp="1"/>
          </p:cNvSpPr>
          <p:nvPr>
            <p:ph type="sldNum" sz="quarter" idx="5"/>
          </p:nvPr>
        </p:nvSpPr>
        <p:spPr>
          <a:noFill/>
        </p:spPr>
        <p:txBody>
          <a:bodyPr/>
          <a:lstStyle/>
          <a:p>
            <a:fld id="{6E6757C5-C582-4BBA-94C6-26C8992EBCD3}"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pPr eaLnBrk="1" hangingPunct="1"/>
            <a:endParaRPr lang="en-US" smtClean="0"/>
          </a:p>
        </p:txBody>
      </p:sp>
      <p:sp>
        <p:nvSpPr>
          <p:cNvPr id="75780" name="Slide Number Placeholder 3"/>
          <p:cNvSpPr>
            <a:spLocks noGrp="1"/>
          </p:cNvSpPr>
          <p:nvPr>
            <p:ph type="sldNum" sz="quarter" idx="5"/>
          </p:nvPr>
        </p:nvSpPr>
        <p:spPr>
          <a:noFill/>
        </p:spPr>
        <p:txBody>
          <a:bodyPr/>
          <a:lstStyle/>
          <a:p>
            <a:fld id="{A870D242-73B9-48E2-8D30-37EA3FAA53D8}"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endParaRPr lang="en-US" smtClean="0"/>
          </a:p>
        </p:txBody>
      </p:sp>
      <p:sp>
        <p:nvSpPr>
          <p:cNvPr id="49156" name="Slide Number Placeholder 3"/>
          <p:cNvSpPr>
            <a:spLocks noGrp="1"/>
          </p:cNvSpPr>
          <p:nvPr>
            <p:ph type="sldNum" sz="quarter" idx="5"/>
          </p:nvPr>
        </p:nvSpPr>
        <p:spPr>
          <a:noFill/>
        </p:spPr>
        <p:txBody>
          <a:bodyPr/>
          <a:lstStyle/>
          <a:p>
            <a:fld id="{B9325A3C-1DFA-4586-8567-BA8A29B7D459}"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pPr eaLnBrk="1" hangingPunct="1"/>
            <a:endParaRPr lang="en-US" smtClean="0"/>
          </a:p>
        </p:txBody>
      </p:sp>
      <p:sp>
        <p:nvSpPr>
          <p:cNvPr id="76804" name="Slide Number Placeholder 3"/>
          <p:cNvSpPr>
            <a:spLocks noGrp="1"/>
          </p:cNvSpPr>
          <p:nvPr>
            <p:ph type="sldNum" sz="quarter" idx="5"/>
          </p:nvPr>
        </p:nvSpPr>
        <p:spPr>
          <a:noFill/>
        </p:spPr>
        <p:txBody>
          <a:bodyPr/>
          <a:lstStyle/>
          <a:p>
            <a:fld id="{F0F5F89F-E968-40CC-94F4-2627F936C357}"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pPr eaLnBrk="1" hangingPunct="1"/>
            <a:endParaRPr lang="en-US" smtClean="0"/>
          </a:p>
        </p:txBody>
      </p:sp>
      <p:sp>
        <p:nvSpPr>
          <p:cNvPr id="77828" name="Slide Number Placeholder 3"/>
          <p:cNvSpPr>
            <a:spLocks noGrp="1"/>
          </p:cNvSpPr>
          <p:nvPr>
            <p:ph type="sldNum" sz="quarter" idx="5"/>
          </p:nvPr>
        </p:nvSpPr>
        <p:spPr>
          <a:noFill/>
        </p:spPr>
        <p:txBody>
          <a:bodyPr/>
          <a:lstStyle/>
          <a:p>
            <a:fld id="{E21E6B83-5EE9-44E1-AAD1-8677E3AD67AA}"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pPr eaLnBrk="1" hangingPunct="1"/>
            <a:endParaRPr lang="en-US" smtClean="0"/>
          </a:p>
        </p:txBody>
      </p:sp>
      <p:sp>
        <p:nvSpPr>
          <p:cNvPr id="78852" name="Slide Number Placeholder 3"/>
          <p:cNvSpPr>
            <a:spLocks noGrp="1"/>
          </p:cNvSpPr>
          <p:nvPr>
            <p:ph type="sldNum" sz="quarter" idx="5"/>
          </p:nvPr>
        </p:nvSpPr>
        <p:spPr>
          <a:noFill/>
        </p:spPr>
        <p:txBody>
          <a:bodyPr/>
          <a:lstStyle/>
          <a:p>
            <a:fld id="{723E8868-C3F5-4363-8A33-77883BC9DF11}"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pPr eaLnBrk="1" hangingPunct="1"/>
            <a:endParaRPr lang="en-US" smtClean="0"/>
          </a:p>
        </p:txBody>
      </p:sp>
      <p:sp>
        <p:nvSpPr>
          <p:cNvPr id="79876" name="Slide Number Placeholder 3"/>
          <p:cNvSpPr>
            <a:spLocks noGrp="1"/>
          </p:cNvSpPr>
          <p:nvPr>
            <p:ph type="sldNum" sz="quarter" idx="5"/>
          </p:nvPr>
        </p:nvSpPr>
        <p:spPr>
          <a:noFill/>
        </p:spPr>
        <p:txBody>
          <a:bodyPr/>
          <a:lstStyle/>
          <a:p>
            <a:fld id="{207A1C68-D78F-4C8F-AE19-9A8293B1F862}"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pPr eaLnBrk="1" hangingPunct="1"/>
            <a:endParaRPr lang="en-US" smtClean="0"/>
          </a:p>
        </p:txBody>
      </p:sp>
      <p:sp>
        <p:nvSpPr>
          <p:cNvPr id="80900" name="Slide Number Placeholder 3"/>
          <p:cNvSpPr>
            <a:spLocks noGrp="1"/>
          </p:cNvSpPr>
          <p:nvPr>
            <p:ph type="sldNum" sz="quarter" idx="5"/>
          </p:nvPr>
        </p:nvSpPr>
        <p:spPr>
          <a:noFill/>
        </p:spPr>
        <p:txBody>
          <a:bodyPr/>
          <a:lstStyle/>
          <a:p>
            <a:fld id="{FE69AD74-AC69-4A68-8106-1EE620B5B5DD}"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pPr eaLnBrk="1" hangingPunct="1"/>
            <a:endParaRPr lang="en-US" smtClean="0"/>
          </a:p>
        </p:txBody>
      </p:sp>
      <p:sp>
        <p:nvSpPr>
          <p:cNvPr id="81924" name="Slide Number Placeholder 3"/>
          <p:cNvSpPr>
            <a:spLocks noGrp="1"/>
          </p:cNvSpPr>
          <p:nvPr>
            <p:ph type="sldNum" sz="quarter" idx="5"/>
          </p:nvPr>
        </p:nvSpPr>
        <p:spPr>
          <a:noFill/>
        </p:spPr>
        <p:txBody>
          <a:bodyPr/>
          <a:lstStyle/>
          <a:p>
            <a:fld id="{4E0AD520-1CBD-4FA1-8BC8-8DA1991F3351}"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C2C62607-4038-4332-ACEE-F21F14D8E177}" type="slidenum">
              <a:rPr lang="en-US" smtClean="0"/>
              <a:pPr/>
              <a:t>36</a:t>
            </a:fld>
            <a:endParaRPr lang="en-US" smtClean="0"/>
          </a:p>
        </p:txBody>
      </p:sp>
      <p:sp>
        <p:nvSpPr>
          <p:cNvPr id="82947" name="Rectangle 2"/>
          <p:cNvSpPr>
            <a:spLocks noRot="1" noChangeArrowheads="1" noTextEdit="1"/>
          </p:cNvSpPr>
          <p:nvPr>
            <p:ph type="sldImg"/>
          </p:nvPr>
        </p:nvSpPr>
        <p:spPr>
          <a:xfrm>
            <a:off x="1258888" y="720725"/>
            <a:ext cx="4800600" cy="3600450"/>
          </a:xfrm>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89DB8EA2-BE11-4AEB-87C3-228E6BAE2F47}" type="slidenum">
              <a:rPr lang="en-US" smtClean="0"/>
              <a:pPr/>
              <a:t>37</a:t>
            </a:fld>
            <a:endParaRPr lang="en-US" smtClean="0"/>
          </a:p>
        </p:txBody>
      </p:sp>
      <p:sp>
        <p:nvSpPr>
          <p:cNvPr id="83971" name="Rectangle 2"/>
          <p:cNvSpPr>
            <a:spLocks noRot="1" noChangeArrowheads="1" noTextEdit="1"/>
          </p:cNvSpPr>
          <p:nvPr>
            <p:ph type="sldImg"/>
          </p:nvPr>
        </p:nvSpPr>
        <p:spPr>
          <a:xfrm>
            <a:off x="1258888" y="720725"/>
            <a:ext cx="4800600" cy="3600450"/>
          </a:xfrm>
          <a:ln/>
        </p:spPr>
      </p:sp>
      <p:sp>
        <p:nvSpPr>
          <p:cNvPr id="839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6BB3F72F-0474-4534-A237-ABA085AC73B2}" type="slidenum">
              <a:rPr lang="en-US" smtClean="0"/>
              <a:pPr/>
              <a:t>38</a:t>
            </a:fld>
            <a:endParaRPr lang="en-US" smtClean="0"/>
          </a:p>
        </p:txBody>
      </p:sp>
      <p:sp>
        <p:nvSpPr>
          <p:cNvPr id="84995" name="Rectangle 2"/>
          <p:cNvSpPr>
            <a:spLocks noRot="1" noChangeArrowheads="1" noTextEdit="1"/>
          </p:cNvSpPr>
          <p:nvPr>
            <p:ph type="sldImg"/>
          </p:nvPr>
        </p:nvSpPr>
        <p:spPr>
          <a:xfrm>
            <a:off x="1258888" y="720725"/>
            <a:ext cx="4800600" cy="3600450"/>
          </a:xfrm>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8B95A96A-E730-49FC-A338-E9F2DB20FB8F}" type="slidenum">
              <a:rPr lang="en-US" smtClean="0"/>
              <a:pPr/>
              <a:t>39</a:t>
            </a:fld>
            <a:endParaRPr lang="en-US" smtClean="0"/>
          </a:p>
        </p:txBody>
      </p:sp>
      <p:sp>
        <p:nvSpPr>
          <p:cNvPr id="86019" name="Rectangle 2"/>
          <p:cNvSpPr>
            <a:spLocks noRot="1" noChangeArrowheads="1" noTextEdit="1"/>
          </p:cNvSpPr>
          <p:nvPr>
            <p:ph type="sldImg"/>
          </p:nvPr>
        </p:nvSpPr>
        <p:spPr>
          <a:xfrm>
            <a:off x="1258888" y="720725"/>
            <a:ext cx="4800600" cy="3600450"/>
          </a:xfrm>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smtClean="0"/>
          </a:p>
        </p:txBody>
      </p:sp>
      <p:sp>
        <p:nvSpPr>
          <p:cNvPr id="50180" name="Slide Number Placeholder 3"/>
          <p:cNvSpPr>
            <a:spLocks noGrp="1"/>
          </p:cNvSpPr>
          <p:nvPr>
            <p:ph type="sldNum" sz="quarter" idx="5"/>
          </p:nvPr>
        </p:nvSpPr>
        <p:spPr>
          <a:noFill/>
        </p:spPr>
        <p:txBody>
          <a:bodyPr/>
          <a:lstStyle/>
          <a:p>
            <a:fld id="{94202BEC-C7DF-4C84-92B8-52B41354E7A7}"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8803C9C5-87F0-4C64-90BD-C4FBBA24630A}" type="slidenum">
              <a:rPr lang="en-US" smtClean="0"/>
              <a:pPr/>
              <a:t>40</a:t>
            </a:fld>
            <a:endParaRPr lang="en-US" smtClean="0"/>
          </a:p>
        </p:txBody>
      </p:sp>
      <p:sp>
        <p:nvSpPr>
          <p:cNvPr id="87043" name="Rectangle 2"/>
          <p:cNvSpPr>
            <a:spLocks noRot="1" noChangeArrowheads="1" noTextEdit="1"/>
          </p:cNvSpPr>
          <p:nvPr>
            <p:ph type="sldImg"/>
          </p:nvPr>
        </p:nvSpPr>
        <p:spPr>
          <a:xfrm>
            <a:off x="1258888" y="720725"/>
            <a:ext cx="4800600" cy="3600450"/>
          </a:xfrm>
          <a:ln/>
        </p:spPr>
      </p:sp>
      <p:sp>
        <p:nvSpPr>
          <p:cNvPr id="870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76E4A27E-9EEC-40BD-8BCF-312F1A6F0453}" type="slidenum">
              <a:rPr lang="en-US" smtClean="0"/>
              <a:pPr/>
              <a:t>41</a:t>
            </a:fld>
            <a:endParaRPr lang="en-US" smtClean="0"/>
          </a:p>
        </p:txBody>
      </p:sp>
      <p:sp>
        <p:nvSpPr>
          <p:cNvPr id="88067" name="Rectangle 2"/>
          <p:cNvSpPr>
            <a:spLocks noRot="1" noChangeArrowheads="1" noTextEdit="1"/>
          </p:cNvSpPr>
          <p:nvPr>
            <p:ph type="sldImg"/>
          </p:nvPr>
        </p:nvSpPr>
        <p:spPr>
          <a:xfrm>
            <a:off x="1258888" y="720725"/>
            <a:ext cx="4800600" cy="3600450"/>
          </a:xfrm>
          <a:ln/>
        </p:spPr>
      </p:sp>
      <p:sp>
        <p:nvSpPr>
          <p:cNvPr id="880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pPr eaLnBrk="1" hangingPunct="1"/>
            <a:endParaRPr lang="en-US" smtClean="0"/>
          </a:p>
        </p:txBody>
      </p:sp>
      <p:sp>
        <p:nvSpPr>
          <p:cNvPr id="89092" name="Slide Number Placeholder 3"/>
          <p:cNvSpPr>
            <a:spLocks noGrp="1"/>
          </p:cNvSpPr>
          <p:nvPr>
            <p:ph type="sldNum" sz="quarter" idx="5"/>
          </p:nvPr>
        </p:nvSpPr>
        <p:spPr>
          <a:noFill/>
        </p:spPr>
        <p:txBody>
          <a:bodyPr/>
          <a:lstStyle/>
          <a:p>
            <a:fld id="{EAA26A58-0D56-4BB0-A246-57B0F6C6D402}" type="slidenum">
              <a:rPr lang="en-US" smtClean="0"/>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933E0567-50B1-41F6-AF44-1F01C0ECC891}" type="slidenum">
              <a:rPr lang="en-US" smtClean="0"/>
              <a:pPr/>
              <a:t>43</a:t>
            </a:fld>
            <a:endParaRPr lang="en-US" smtClean="0"/>
          </a:p>
        </p:txBody>
      </p:sp>
      <p:sp>
        <p:nvSpPr>
          <p:cNvPr id="90115" name="Rectangle 2"/>
          <p:cNvSpPr>
            <a:spLocks noRot="1" noChangeArrowheads="1" noTextEdit="1"/>
          </p:cNvSpPr>
          <p:nvPr>
            <p:ph type="sldImg"/>
          </p:nvPr>
        </p:nvSpPr>
        <p:spPr>
          <a:xfrm>
            <a:off x="1258888" y="720725"/>
            <a:ext cx="4800600" cy="3600450"/>
          </a:xfrm>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pPr eaLnBrk="1" hangingPunct="1"/>
            <a:endParaRPr lang="en-US" smtClean="0"/>
          </a:p>
        </p:txBody>
      </p:sp>
      <p:sp>
        <p:nvSpPr>
          <p:cNvPr id="91140" name="Slide Number Placeholder 3"/>
          <p:cNvSpPr>
            <a:spLocks noGrp="1"/>
          </p:cNvSpPr>
          <p:nvPr>
            <p:ph type="sldNum" sz="quarter" idx="5"/>
          </p:nvPr>
        </p:nvSpPr>
        <p:spPr>
          <a:noFill/>
        </p:spPr>
        <p:txBody>
          <a:bodyPr/>
          <a:lstStyle/>
          <a:p>
            <a:fld id="{9CEB8258-9E94-4A12-806C-B6FAB34811E4}" type="slidenum">
              <a:rPr lang="en-US" smtClean="0"/>
              <a:pPr/>
              <a:t>44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pPr eaLnBrk="1" hangingPunct="1"/>
            <a:endParaRPr lang="en-US" smtClean="0"/>
          </a:p>
        </p:txBody>
      </p:sp>
      <p:sp>
        <p:nvSpPr>
          <p:cNvPr id="51204" name="Slide Number Placeholder 3"/>
          <p:cNvSpPr>
            <a:spLocks noGrp="1"/>
          </p:cNvSpPr>
          <p:nvPr>
            <p:ph type="sldNum" sz="quarter" idx="5"/>
          </p:nvPr>
        </p:nvSpPr>
        <p:spPr>
          <a:noFill/>
        </p:spPr>
        <p:txBody>
          <a:bodyPr/>
          <a:lstStyle/>
          <a:p>
            <a:fld id="{0B95528C-61C3-426B-88E6-530EF05495B4}"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eaLnBrk="1" hangingPunct="1"/>
            <a:endParaRPr lang="en-US" smtClean="0"/>
          </a:p>
        </p:txBody>
      </p:sp>
      <p:sp>
        <p:nvSpPr>
          <p:cNvPr id="52228" name="Slide Number Placeholder 3"/>
          <p:cNvSpPr>
            <a:spLocks noGrp="1"/>
          </p:cNvSpPr>
          <p:nvPr>
            <p:ph type="sldNum" sz="quarter" idx="5"/>
          </p:nvPr>
        </p:nvSpPr>
        <p:spPr>
          <a:noFill/>
        </p:spPr>
        <p:txBody>
          <a:bodyPr/>
          <a:lstStyle/>
          <a:p>
            <a:fld id="{2570A896-5F71-4967-B0F9-6EBB91DEFD5D}"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endParaRPr lang="en-US" smtClean="0"/>
          </a:p>
        </p:txBody>
      </p:sp>
      <p:sp>
        <p:nvSpPr>
          <p:cNvPr id="53252" name="Slide Number Placeholder 3"/>
          <p:cNvSpPr>
            <a:spLocks noGrp="1"/>
          </p:cNvSpPr>
          <p:nvPr>
            <p:ph type="sldNum" sz="quarter" idx="5"/>
          </p:nvPr>
        </p:nvSpPr>
        <p:spPr>
          <a:noFill/>
        </p:spPr>
        <p:txBody>
          <a:bodyPr/>
          <a:lstStyle/>
          <a:p>
            <a:fld id="{6F078638-4278-4D9D-A901-BD077B546BE9}"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pPr eaLnBrk="1" hangingPunct="1"/>
            <a:endParaRPr lang="en-US" smtClean="0"/>
          </a:p>
        </p:txBody>
      </p:sp>
      <p:sp>
        <p:nvSpPr>
          <p:cNvPr id="54276" name="Slide Number Placeholder 3"/>
          <p:cNvSpPr>
            <a:spLocks noGrp="1"/>
          </p:cNvSpPr>
          <p:nvPr>
            <p:ph type="sldNum" sz="quarter" idx="5"/>
          </p:nvPr>
        </p:nvSpPr>
        <p:spPr>
          <a:noFill/>
        </p:spPr>
        <p:txBody>
          <a:bodyPr/>
          <a:lstStyle/>
          <a:p>
            <a:fld id="{5B84B00F-A24A-4A07-8298-9BC2813E8769}"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endParaRPr lang="en-US" smtClean="0"/>
          </a:p>
        </p:txBody>
      </p:sp>
      <p:sp>
        <p:nvSpPr>
          <p:cNvPr id="55300" name="Slide Number Placeholder 3"/>
          <p:cNvSpPr>
            <a:spLocks noGrp="1"/>
          </p:cNvSpPr>
          <p:nvPr>
            <p:ph type="sldNum" sz="quarter" idx="5"/>
          </p:nvPr>
        </p:nvSpPr>
        <p:spPr>
          <a:noFill/>
        </p:spPr>
        <p:txBody>
          <a:bodyPr/>
          <a:lstStyle/>
          <a:p>
            <a:fld id="{94256A2F-A0C7-4F86-B9B8-15457BE02EE3}"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r>
              <a:rPr lang="en-US"/>
              <a:t>Dr. Varadraj Bapat</a:t>
            </a: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A80410D9-5758-4198-853A-7930D7631F6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F4FE8E6-F5CC-4B76-A093-04148F22121A}"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r>
              <a:rPr lang="en-US"/>
              <a:t>Dr. Varadraj Bapat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E67546F-B9E5-4A36-9A95-68D2392E4568}"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r>
              <a:rPr lang="en-US"/>
              <a:t>Dr. Varadraj Bapat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EEF23BA1-C4E8-4FC7-91C3-31597FF18657}"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r>
              <a:rPr lang="en-US"/>
              <a:t>Dr. Varadraj Bapat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DF61723-02EF-4416-BA87-240B74539014}"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r>
              <a:rPr lang="en-US"/>
              <a:t>Dr. Varadraj Bapat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7B9E5D76-0106-4109-BA6E-0EAB1C5B64F7}"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r>
              <a:rPr lang="en-US"/>
              <a:t>Dr. Varadraj Bapat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2BD9DD30-5A8B-41A3-AB7B-EFF4BA438879}"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r>
              <a:rPr lang="en-US"/>
              <a:t>Dr. Varadraj Bapat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A0C0BD2C-E324-4EC9-9092-610FF89F14A4}"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r>
              <a:rPr lang="en-US"/>
              <a:t>Dr. Varadraj Bapat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98EA930D-C69B-42E8-A34A-28CEDBF6F1C1}"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r>
              <a:rPr lang="en-US"/>
              <a:t>Dr. Varadraj Bapat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A28427C-1852-490B-AC58-58F5A6761ABF}"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r>
              <a:rPr lang="en-US"/>
              <a:t>Dr. Varadraj Bapat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D2FEAFB-C15F-48A1-9CE8-690EA7910D93}"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r>
              <a:rPr lang="en-US"/>
              <a:t>Dr. Varadraj Bapat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8C64E9F8-8471-4825-899A-B2423A3184B9}"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r>
              <a:rPr lang="en-US"/>
              <a:t>Dr. Varadraj Bapat</a:t>
            </a:r>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iasb.org/NR/rdonlyres/A78BAF78-21F7-42C4-B8D5-D13EDBEFC786/0/IAS1.pdf" TargetMode="External"/><Relationship Id="rId7" Type="http://schemas.openxmlformats.org/officeDocument/2006/relationships/hyperlink" Target="http://www.iasb.org/NR/rdonlyres/2010499F-DCA3-4C5C-85EF-C08580CE78F8/0/IAS10.pd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http://www.iasb.org/NR/rdonlyres/14B58346-6C0F-45FE-A240-89EDF8A1E930/0/IAS8.pdf" TargetMode="External"/><Relationship Id="rId5" Type="http://schemas.openxmlformats.org/officeDocument/2006/relationships/hyperlink" Target="http://www.iasb.org/NR/rdonlyres/6BD06200-0FC6-43B4-B312-A918E333B65F/0/IAS7.pdf" TargetMode="External"/><Relationship Id="rId4" Type="http://schemas.openxmlformats.org/officeDocument/2006/relationships/hyperlink" Target="http://www.iasb.org/NR/rdonlyres/C3CB7566-055E-46A7-9282-EADC01FAE351/0/IAS2.pdf"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www.iasb.org/NR/rdonlyres/3CB86BF9-8183-4990-B662-0696356864E6/0/IAS18.pdf" TargetMode="External"/><Relationship Id="rId3" Type="http://schemas.openxmlformats.org/officeDocument/2006/relationships/hyperlink" Target="http://www.iasb.org/NR/rdonlyres/2010499F-DCA3-4C5C-85EF-C08580CE78F8/0/IAS10.pdf" TargetMode="External"/><Relationship Id="rId7" Type="http://schemas.openxmlformats.org/officeDocument/2006/relationships/hyperlink" Target="http://www.iasb.org/NR/rdonlyres/96BFAFA5-0CBD-4A9C-BB4D-0CE430F197A5/0/IAS17.pdf"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hyperlink" Target="http://www.iasb.org/NR/rdonlyres/E857AC87-19A7-4ED1-AA3F-C43A8B7D8DA4/0/IAS16.pdf" TargetMode="External"/><Relationship Id="rId5" Type="http://schemas.openxmlformats.org/officeDocument/2006/relationships/hyperlink" Target="http://www.iasb.org/NR/rdonlyres/8F9111CA-E665-4D18-9B2D-0B0984459847/0/IAS12.pdf" TargetMode="External"/><Relationship Id="rId4" Type="http://schemas.openxmlformats.org/officeDocument/2006/relationships/hyperlink" Target="http://www.iasb.org/NR/rdonlyres/EAE7895C-D7CA-43BF-93B8-44F3EBCA4CC2/0/IAS11.pdf" TargetMode="External"/><Relationship Id="rId9" Type="http://schemas.openxmlformats.org/officeDocument/2006/relationships/hyperlink" Target="http://www.iasb.org/NR/rdonlyres/7BD0B47D-7BBA-41CA-B3A8-51A0CDD70806/0/IAS19.pdf"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www.iasb.org/NR/rdonlyres/7BD0B47D-7BBA-41CA-B3A8-51A0CDD70806/0/IAS19.pdf"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hyperlink" Target="http://www.iasb.org/NR/rdonlyres/5D6686FE-9436-432D-A0AD-72EB6B94207E/0/IAS23.pdf" TargetMode="External"/><Relationship Id="rId5" Type="http://schemas.openxmlformats.org/officeDocument/2006/relationships/hyperlink" Target="http://www.iasb.org/NR/rdonlyres/917C8E0C-9D66-4A47-A1D4-55EC736C5204/0/IAS21.pdf" TargetMode="External"/><Relationship Id="rId4" Type="http://schemas.openxmlformats.org/officeDocument/2006/relationships/hyperlink" Target="http://www.iasb.org/NR/rdonlyres/13BAA603-BAF7-4871-BE54-9978BB02181A/0/IAS20.pdf"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www.iasb.org/NR/rdonlyres/4DC9F175-FACA-4AFC-AFC5-0B7AF4CAF17A/0/IAS31.pdf" TargetMode="External"/><Relationship Id="rId3" Type="http://schemas.openxmlformats.org/officeDocument/2006/relationships/hyperlink" Target="http://www.iasb.org/NR/rdonlyres/C6DAE702-7C4A-405C-9F4B-FC47218CFF54/0/IAS24.pdf" TargetMode="External"/><Relationship Id="rId7" Type="http://schemas.openxmlformats.org/officeDocument/2006/relationships/hyperlink" Target="http://www.iasb.org/NR/rdonlyres/144CC095-2370-492B-B92D-02B9F87F4D26/0/IAS29.pdf"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hyperlink" Target="http://www.iasb.org/NR/rdonlyres/3CACB56D-24BE-4147-9942-7453CDE5877D/0/IAS28.pdf" TargetMode="External"/><Relationship Id="rId5" Type="http://schemas.openxmlformats.org/officeDocument/2006/relationships/hyperlink" Target="http://www.iasb.org/NR/rdonlyres/877743A9-EB09-4956-9E92-A1AFA73A0F2C/0/IAS27.pdf" TargetMode="External"/><Relationship Id="rId4" Type="http://schemas.openxmlformats.org/officeDocument/2006/relationships/hyperlink" Target="http://www.iasb.org/NR/rdonlyres/EBFAD1C0-13A6-43B7-A109-83BA2D4B6380/0/IAS26.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www.iasb.org/NR/rdonlyres/90F12D68-B4C8-4D5C-A515-48542A9E5EDC/0/IAS37.pdf" TargetMode="External"/><Relationship Id="rId3" Type="http://schemas.openxmlformats.org/officeDocument/2006/relationships/hyperlink" Target="http://www.iasb.org/NR/rdonlyres/4DC9F175-FACA-4AFC-AFC5-0B7AF4CAF17A/0/IAS31.pdf" TargetMode="External"/><Relationship Id="rId7" Type="http://schemas.openxmlformats.org/officeDocument/2006/relationships/hyperlink" Target="http://www.iasb.org/NR/rdonlyres/7FE0F357-3E74-4266-AF11-B388A52FF36A/0/IAS36.pdf"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hyperlink" Target="http://www.iasb.org/NR/rdonlyres/3C50D4D2-DB9C-4B3F-A4F9-60F89978C8FB/0/IAS34.pdf" TargetMode="External"/><Relationship Id="rId5" Type="http://schemas.openxmlformats.org/officeDocument/2006/relationships/hyperlink" Target="http://www.iasb.org/NR/rdonlyres/31957B55-BE12-4C6B-92EC-2ADC78F018C5/0/IAS33.pdf" TargetMode="External"/><Relationship Id="rId4" Type="http://schemas.openxmlformats.org/officeDocument/2006/relationships/hyperlink" Target="http://www.iasb.org/NR/rdonlyres/A52BC5BE-C9DC-4D64-8E5A-5C90D0635FB2/0/IAS32.pdf"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www.iasb.org/NR/rdonlyres/90F12D68-B4C8-4D5C-A515-48542A9E5EDC/0/IAS37.pdf" TargetMode="External"/><Relationship Id="rId7" Type="http://schemas.openxmlformats.org/officeDocument/2006/relationships/hyperlink" Target="http://www.iasb.org/NR/rdonlyres/B9DD4FEC-DEF5-4850-BAE8-869888E93AF0/0/IAS41.pdf"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hyperlink" Target="http://www.iasb.org/NR/rdonlyres/02D5612B-E162-4ED4-AC8B-7C4D9926A64C/0/IAS40.pdf" TargetMode="External"/><Relationship Id="rId5" Type="http://schemas.openxmlformats.org/officeDocument/2006/relationships/hyperlink" Target="http://www.iasb.org/NR/rdonlyres/339C384D-045B-47D7-AA8E-8D26DFA726FB/0/IAS39.pdf" TargetMode="External"/><Relationship Id="rId4" Type="http://schemas.openxmlformats.org/officeDocument/2006/relationships/hyperlink" Target="http://www.iasb.org/NR/rdonlyres/E52C2F1A-DA51-4CFC-A363-9E84920D6EED/0/IAS38.pdf"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1"/>
          </p:nvPr>
        </p:nvSpPr>
        <p:spPr>
          <a:noFill/>
        </p:spPr>
        <p:txBody>
          <a:bodyPr/>
          <a:lstStyle/>
          <a:p>
            <a:fld id="{B0EAA71A-5890-4B19-A1D9-C264612C0D01}" type="slidenum">
              <a:rPr lang="en-US" smtClean="0"/>
              <a:pPr/>
              <a:t>1</a:t>
            </a:fld>
            <a:endParaRPr lang="en-US" smtClean="0"/>
          </a:p>
        </p:txBody>
      </p:sp>
      <p:sp>
        <p:nvSpPr>
          <p:cNvPr id="3075" name="Footer Placeholder 5"/>
          <p:cNvSpPr>
            <a:spLocks noGrp="1"/>
          </p:cNvSpPr>
          <p:nvPr>
            <p:ph type="ftr" sz="quarter" idx="12"/>
          </p:nvPr>
        </p:nvSpPr>
        <p:spPr>
          <a:noFill/>
        </p:spPr>
        <p:txBody>
          <a:bodyPr/>
          <a:lstStyle/>
          <a:p>
            <a:r>
              <a:rPr lang="en-US" smtClean="0"/>
              <a:t>Dr. Varadraj Bapat</a:t>
            </a:r>
          </a:p>
        </p:txBody>
      </p:sp>
      <p:sp>
        <p:nvSpPr>
          <p:cNvPr id="3076" name="Text Box 4"/>
          <p:cNvSpPr txBox="1">
            <a:spLocks noChangeArrowheads="1"/>
          </p:cNvSpPr>
          <p:nvPr/>
        </p:nvSpPr>
        <p:spPr bwMode="auto">
          <a:xfrm>
            <a:off x="1000125" y="1268413"/>
            <a:ext cx="4214813" cy="854075"/>
          </a:xfrm>
          <a:prstGeom prst="rect">
            <a:avLst/>
          </a:prstGeom>
          <a:solidFill>
            <a:srgbClr val="FF00FF"/>
          </a:solidFill>
          <a:ln w="9525">
            <a:noFill/>
            <a:miter lim="800000"/>
            <a:headEnd/>
            <a:tailEnd/>
          </a:ln>
        </p:spPr>
        <p:txBody>
          <a:bodyPr>
            <a:spAutoFit/>
          </a:bodyPr>
          <a:lstStyle/>
          <a:p>
            <a:pPr algn="ctr"/>
            <a:r>
              <a:rPr lang="en-US" sz="5000" b="1">
                <a:solidFill>
                  <a:srgbClr val="00FFCC"/>
                </a:solidFill>
                <a:latin typeface="Verdana" pitchFamily="34" charset="0"/>
              </a:rPr>
              <a:t>Module 4.</a:t>
            </a:r>
          </a:p>
        </p:txBody>
      </p:sp>
      <p:sp>
        <p:nvSpPr>
          <p:cNvPr id="3077" name="Rectangle 5"/>
          <p:cNvSpPr>
            <a:spLocks noChangeArrowheads="1"/>
          </p:cNvSpPr>
          <p:nvPr/>
        </p:nvSpPr>
        <p:spPr bwMode="auto">
          <a:xfrm>
            <a:off x="395288" y="3500438"/>
            <a:ext cx="8353425" cy="1616075"/>
          </a:xfrm>
          <a:prstGeom prst="rect">
            <a:avLst/>
          </a:prstGeom>
          <a:noFill/>
          <a:ln w="9525">
            <a:noFill/>
            <a:miter lim="800000"/>
            <a:headEnd/>
            <a:tailEnd/>
          </a:ln>
        </p:spPr>
        <p:txBody>
          <a:bodyPr anchor="ctr">
            <a:spAutoFit/>
          </a:bodyPr>
          <a:lstStyle/>
          <a:p>
            <a:pPr algn="ctr" eaLnBrk="1" hangingPunct="1"/>
            <a:r>
              <a:rPr lang="en-US" sz="5000" b="1">
                <a:latin typeface="Verdana" pitchFamily="34" charset="0"/>
              </a:rPr>
              <a:t>Accounting Standards, GAAP, IFRS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noFill/>
        </p:spPr>
        <p:txBody>
          <a:bodyPr/>
          <a:lstStyle/>
          <a:p>
            <a:fld id="{98223ED7-B4C9-417A-915A-56FFDCC110BA}" type="slidenum">
              <a:rPr lang="en-US" smtClean="0"/>
              <a:pPr/>
              <a:t>10</a:t>
            </a:fld>
            <a:endParaRPr lang="en-US" smtClean="0"/>
          </a:p>
        </p:txBody>
      </p:sp>
      <p:sp>
        <p:nvSpPr>
          <p:cNvPr id="11267" name="Footer Placeholder 5"/>
          <p:cNvSpPr>
            <a:spLocks noGrp="1"/>
          </p:cNvSpPr>
          <p:nvPr>
            <p:ph type="ftr" sz="quarter" idx="12"/>
          </p:nvPr>
        </p:nvSpPr>
        <p:spPr>
          <a:noFill/>
        </p:spPr>
        <p:txBody>
          <a:bodyPr/>
          <a:lstStyle/>
          <a:p>
            <a:r>
              <a:rPr lang="en-US" smtClean="0"/>
              <a:t>Dr. Varadraj Bapat</a:t>
            </a:r>
          </a:p>
        </p:txBody>
      </p:sp>
      <p:sp>
        <p:nvSpPr>
          <p:cNvPr id="11268" name="Rectangle 2"/>
          <p:cNvSpPr>
            <a:spLocks noChangeArrowheads="1"/>
          </p:cNvSpPr>
          <p:nvPr/>
        </p:nvSpPr>
        <p:spPr bwMode="auto">
          <a:xfrm>
            <a:off x="571500" y="1928813"/>
            <a:ext cx="8215313" cy="4278312"/>
          </a:xfrm>
          <a:prstGeom prst="rect">
            <a:avLst/>
          </a:prstGeom>
          <a:noFill/>
          <a:ln w="9525">
            <a:noFill/>
            <a:miter lim="800000"/>
            <a:headEnd/>
            <a:tailEnd/>
          </a:ln>
        </p:spPr>
        <p:txBody>
          <a:bodyPr>
            <a:spAutoFit/>
          </a:bodyPr>
          <a:lstStyle/>
          <a:p>
            <a:pPr algn="just"/>
            <a:r>
              <a:rPr lang="en-US" sz="3400" b="1">
                <a:solidFill>
                  <a:srgbClr val="00FFCC"/>
                </a:solidFill>
                <a:latin typeface="Verdana" pitchFamily="34" charset="0"/>
              </a:rPr>
              <a:t>Consistency </a:t>
            </a:r>
            <a:r>
              <a:rPr lang="en-US" sz="3400" b="1">
                <a:latin typeface="Verdana" pitchFamily="34" charset="0"/>
              </a:rPr>
              <a:t>:– </a:t>
            </a:r>
            <a:r>
              <a:rPr lang="en-US" sz="3400">
                <a:latin typeface="Verdana" pitchFamily="34" charset="0"/>
              </a:rPr>
              <a:t>In order to achieve comparability of the financial statements of a enterprise through time, the accounting policies are followed consistently from the one period to another. A change in  accounting policy is made only in certain exceptional circumstances.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1"/>
          </p:nvPr>
        </p:nvSpPr>
        <p:spPr>
          <a:noFill/>
        </p:spPr>
        <p:txBody>
          <a:bodyPr/>
          <a:lstStyle/>
          <a:p>
            <a:fld id="{2FBDB71B-AD08-4B67-8768-ACC546BB6CC5}" type="slidenum">
              <a:rPr lang="en-US" smtClean="0"/>
              <a:pPr/>
              <a:t>11</a:t>
            </a:fld>
            <a:endParaRPr lang="en-US" smtClean="0"/>
          </a:p>
        </p:txBody>
      </p:sp>
      <p:sp>
        <p:nvSpPr>
          <p:cNvPr id="12291" name="Footer Placeholder 5"/>
          <p:cNvSpPr>
            <a:spLocks noGrp="1"/>
          </p:cNvSpPr>
          <p:nvPr>
            <p:ph type="ftr" sz="quarter" idx="12"/>
          </p:nvPr>
        </p:nvSpPr>
        <p:spPr>
          <a:noFill/>
        </p:spPr>
        <p:txBody>
          <a:bodyPr/>
          <a:lstStyle/>
          <a:p>
            <a:r>
              <a:rPr lang="en-US" smtClean="0"/>
              <a:t>Dr. Varadraj Bapat</a:t>
            </a:r>
          </a:p>
        </p:txBody>
      </p:sp>
      <p:sp>
        <p:nvSpPr>
          <p:cNvPr id="12292" name="Text Box 2"/>
          <p:cNvSpPr txBox="1">
            <a:spLocks noChangeArrowheads="1"/>
          </p:cNvSpPr>
          <p:nvPr/>
        </p:nvSpPr>
        <p:spPr bwMode="auto">
          <a:xfrm>
            <a:off x="0" y="3571875"/>
            <a:ext cx="8786813" cy="3000375"/>
          </a:xfrm>
          <a:prstGeom prst="rect">
            <a:avLst/>
          </a:prstGeom>
          <a:noFill/>
          <a:ln w="9525">
            <a:noFill/>
            <a:miter lim="800000"/>
            <a:headEnd/>
            <a:tailEnd/>
          </a:ln>
        </p:spPr>
        <p:txBody>
          <a:bodyPr>
            <a:spAutoFit/>
          </a:bodyPr>
          <a:lstStyle/>
          <a:p>
            <a:pPr marL="450850" indent="-450850" algn="just" eaLnBrk="1" hangingPunct="1">
              <a:spcBef>
                <a:spcPct val="50000"/>
              </a:spcBef>
              <a:buClr>
                <a:srgbClr val="FF6600"/>
              </a:buClr>
              <a:buSzPct val="115000"/>
            </a:pPr>
            <a:r>
              <a:rPr lang="en-US" sz="3600">
                <a:latin typeface="Verdana" pitchFamily="34" charset="0"/>
              </a:rPr>
              <a:t>	</a:t>
            </a:r>
            <a:r>
              <a:rPr lang="en-US" sz="3400">
                <a:solidFill>
                  <a:srgbClr val="00FFCC"/>
                </a:solidFill>
                <a:latin typeface="Verdana" pitchFamily="34" charset="0"/>
              </a:rPr>
              <a:t>Going Concern, Consistency, and Accrual </a:t>
            </a:r>
          </a:p>
          <a:p>
            <a:pPr marL="450850" indent="-450850" algn="just" eaLnBrk="1" hangingPunct="1">
              <a:spcBef>
                <a:spcPct val="50000"/>
              </a:spcBef>
              <a:buClr>
                <a:srgbClr val="FF6600"/>
              </a:buClr>
              <a:buSzPct val="115000"/>
            </a:pPr>
            <a:r>
              <a:rPr lang="en-US" sz="3400">
                <a:latin typeface="Verdana" pitchFamily="34" charset="0"/>
              </a:rPr>
              <a:t>	If nothing has been mentioned about fundamental accounting assumptions in the financial statements then it is </a:t>
            </a:r>
          </a:p>
        </p:txBody>
      </p:sp>
      <p:sp>
        <p:nvSpPr>
          <p:cNvPr id="12293" name="Text Box 3"/>
          <p:cNvSpPr txBox="1">
            <a:spLocks noChangeArrowheads="1"/>
          </p:cNvSpPr>
          <p:nvPr/>
        </p:nvSpPr>
        <p:spPr bwMode="auto">
          <a:xfrm>
            <a:off x="428625" y="2357438"/>
            <a:ext cx="8429625" cy="1138237"/>
          </a:xfrm>
          <a:prstGeom prst="rect">
            <a:avLst/>
          </a:prstGeom>
          <a:noFill/>
          <a:ln w="9525">
            <a:noFill/>
            <a:miter lim="800000"/>
            <a:headEnd/>
            <a:tailEnd/>
          </a:ln>
        </p:spPr>
        <p:txBody>
          <a:bodyPr>
            <a:spAutoFit/>
          </a:bodyPr>
          <a:lstStyle/>
          <a:p>
            <a:r>
              <a:rPr lang="en-US" sz="3400" b="1">
                <a:solidFill>
                  <a:srgbClr val="FFFF00"/>
                </a:solidFill>
                <a:latin typeface="Verdana" pitchFamily="34" charset="0"/>
              </a:rPr>
              <a:t>Fundamental Accounting </a:t>
            </a:r>
          </a:p>
          <a:p>
            <a:r>
              <a:rPr lang="en-US" sz="3400" b="1">
                <a:solidFill>
                  <a:srgbClr val="FFFF00"/>
                </a:solidFill>
                <a:latin typeface="Verdana" pitchFamily="34" charset="0"/>
              </a:rPr>
              <a:t>Assumptions are: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noFill/>
        </p:spPr>
        <p:txBody>
          <a:bodyPr/>
          <a:lstStyle/>
          <a:p>
            <a:fld id="{ECE0E006-D586-4B6F-BC24-FE3F035EE459}" type="slidenum">
              <a:rPr lang="en-US" smtClean="0"/>
              <a:pPr/>
              <a:t>12</a:t>
            </a:fld>
            <a:endParaRPr lang="en-US" smtClean="0"/>
          </a:p>
        </p:txBody>
      </p:sp>
      <p:sp>
        <p:nvSpPr>
          <p:cNvPr id="13315" name="Footer Placeholder 5"/>
          <p:cNvSpPr>
            <a:spLocks noGrp="1"/>
          </p:cNvSpPr>
          <p:nvPr>
            <p:ph type="ftr" sz="quarter" idx="12"/>
          </p:nvPr>
        </p:nvSpPr>
        <p:spPr>
          <a:noFill/>
        </p:spPr>
        <p:txBody>
          <a:bodyPr/>
          <a:lstStyle/>
          <a:p>
            <a:r>
              <a:rPr lang="en-US" smtClean="0"/>
              <a:t>Dr. Varadraj Bapat</a:t>
            </a:r>
          </a:p>
        </p:txBody>
      </p:sp>
      <p:sp>
        <p:nvSpPr>
          <p:cNvPr id="13316" name="Rectangle 3"/>
          <p:cNvSpPr>
            <a:spLocks noGrp="1" noChangeArrowheads="1"/>
          </p:cNvSpPr>
          <p:nvPr>
            <p:ph type="body" idx="1"/>
          </p:nvPr>
        </p:nvSpPr>
        <p:spPr>
          <a:xfrm>
            <a:off x="323850" y="2286000"/>
            <a:ext cx="8362950" cy="3840163"/>
          </a:xfrm>
        </p:spPr>
        <p:txBody>
          <a:bodyPr/>
          <a:lstStyle/>
          <a:p>
            <a:pPr algn="just" eaLnBrk="1" hangingPunct="1">
              <a:buFont typeface="Wingdings" pitchFamily="2" charset="2"/>
              <a:buNone/>
            </a:pPr>
            <a:r>
              <a:rPr lang="en-US" sz="3600" smtClean="0">
                <a:effectLst/>
                <a:latin typeface="Verdana" pitchFamily="34" charset="0"/>
              </a:rPr>
              <a:t>	</a:t>
            </a:r>
            <a:r>
              <a:rPr lang="en-US" sz="3400" smtClean="0">
                <a:effectLst/>
                <a:latin typeface="Verdana" pitchFamily="34" charset="0"/>
              </a:rPr>
              <a:t>assumed that they have already been followed in the preparation of financial statements. </a:t>
            </a:r>
          </a:p>
          <a:p>
            <a:pPr algn="just" eaLnBrk="1" hangingPunct="1">
              <a:buFont typeface="Wingdings" pitchFamily="2" charset="2"/>
              <a:buNone/>
            </a:pPr>
            <a:r>
              <a:rPr lang="en-US" sz="3400" smtClean="0">
                <a:effectLst/>
                <a:latin typeface="Verdana" pitchFamily="34" charset="0"/>
              </a:rPr>
              <a:t>	However, if any of the above mentioned fundamental accounting assumption is not followed then this fact should be disclosed</a:t>
            </a:r>
            <a:r>
              <a:rPr lang="en-US" sz="3600" smtClean="0">
                <a:effectLst/>
                <a:latin typeface="Verdana" pitchFamily="34" charset="0"/>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1"/>
          </p:nvPr>
        </p:nvSpPr>
        <p:spPr>
          <a:noFill/>
        </p:spPr>
        <p:txBody>
          <a:bodyPr/>
          <a:lstStyle/>
          <a:p>
            <a:fld id="{CB4127F8-26D1-4B5B-B57B-27F68A52AC4B}" type="slidenum">
              <a:rPr lang="en-US" smtClean="0"/>
              <a:pPr/>
              <a:t>13</a:t>
            </a:fld>
            <a:endParaRPr lang="en-US" smtClean="0"/>
          </a:p>
        </p:txBody>
      </p:sp>
      <p:sp>
        <p:nvSpPr>
          <p:cNvPr id="14339" name="Footer Placeholder 5"/>
          <p:cNvSpPr>
            <a:spLocks noGrp="1"/>
          </p:cNvSpPr>
          <p:nvPr>
            <p:ph type="ftr" sz="quarter" idx="12"/>
          </p:nvPr>
        </p:nvSpPr>
        <p:spPr>
          <a:noFill/>
        </p:spPr>
        <p:txBody>
          <a:bodyPr/>
          <a:lstStyle/>
          <a:p>
            <a:r>
              <a:rPr lang="en-US" smtClean="0"/>
              <a:t>Dr. Varadraj Bapat</a:t>
            </a:r>
          </a:p>
        </p:txBody>
      </p:sp>
      <p:sp>
        <p:nvSpPr>
          <p:cNvPr id="14340" name="Rectangle 2"/>
          <p:cNvSpPr>
            <a:spLocks noGrp="1" noRot="1" noChangeArrowheads="1"/>
          </p:cNvSpPr>
          <p:nvPr>
            <p:ph type="title"/>
          </p:nvPr>
        </p:nvSpPr>
        <p:spPr>
          <a:xfrm>
            <a:off x="714375" y="1357313"/>
            <a:ext cx="7972425" cy="785812"/>
          </a:xfrm>
        </p:spPr>
        <p:txBody>
          <a:bodyPr/>
          <a:lstStyle/>
          <a:p>
            <a:pPr algn="l" eaLnBrk="1" hangingPunct="1"/>
            <a:r>
              <a:rPr lang="en-US" smtClean="0">
                <a:solidFill>
                  <a:srgbClr val="FFFF00"/>
                </a:solidFill>
                <a:effectLst/>
                <a:latin typeface="Verdana" pitchFamily="34" charset="0"/>
              </a:rPr>
              <a:t>Exercise</a:t>
            </a:r>
          </a:p>
        </p:txBody>
      </p:sp>
      <p:sp>
        <p:nvSpPr>
          <p:cNvPr id="77827" name="Rectangle 3"/>
          <p:cNvSpPr>
            <a:spLocks noGrp="1" noChangeArrowheads="1"/>
          </p:cNvSpPr>
          <p:nvPr>
            <p:ph type="body" idx="1"/>
          </p:nvPr>
        </p:nvSpPr>
        <p:spPr>
          <a:xfrm>
            <a:off x="457200" y="2143125"/>
            <a:ext cx="8229600" cy="3983038"/>
          </a:xfrm>
        </p:spPr>
        <p:txBody>
          <a:bodyPr/>
          <a:lstStyle/>
          <a:p>
            <a:pPr algn="just" eaLnBrk="1" hangingPunct="1">
              <a:buFont typeface="Wingdings" pitchFamily="2" charset="2"/>
              <a:buNone/>
              <a:defRPr/>
            </a:pPr>
            <a:r>
              <a:rPr lang="en-US" sz="3400" dirty="0" smtClean="0">
                <a:latin typeface="Verdana" pitchFamily="34" charset="0"/>
              </a:rPr>
              <a:t>	Consider the following data pertaining to L Ltd.</a:t>
            </a:r>
          </a:p>
          <a:p>
            <a:pPr algn="just" eaLnBrk="1" hangingPunct="1">
              <a:buFont typeface="Wingdings" pitchFamily="2" charset="2"/>
              <a:buNone/>
              <a:defRPr/>
            </a:pPr>
            <a:r>
              <a:rPr lang="en-US" sz="3400" dirty="0" smtClean="0">
                <a:latin typeface="Verdana" pitchFamily="34" charset="0"/>
              </a:rPr>
              <a:t>	Cost of the land purchased on 1</a:t>
            </a:r>
            <a:r>
              <a:rPr lang="en-US" sz="3400" baseline="30000" dirty="0" smtClean="0">
                <a:latin typeface="Verdana" pitchFamily="34" charset="0"/>
              </a:rPr>
              <a:t>st</a:t>
            </a:r>
            <a:r>
              <a:rPr lang="en-US" sz="3400" dirty="0" smtClean="0">
                <a:latin typeface="Verdana" pitchFamily="34" charset="0"/>
              </a:rPr>
              <a:t> April 2010 Rs. 2,50,000</a:t>
            </a:r>
          </a:p>
          <a:p>
            <a:pPr algn="just" eaLnBrk="1" hangingPunct="1">
              <a:buFont typeface="Wingdings" pitchFamily="2" charset="2"/>
              <a:buNone/>
              <a:defRPr/>
            </a:pPr>
            <a:r>
              <a:rPr lang="en-US" sz="3400" dirty="0" smtClean="0">
                <a:latin typeface="Verdana" pitchFamily="34" charset="0"/>
              </a:rPr>
              <a:t>	Registration Charges Rs. 5,000</a:t>
            </a:r>
          </a:p>
          <a:p>
            <a:pPr algn="just" eaLnBrk="1" hangingPunct="1">
              <a:buFont typeface="Wingdings" pitchFamily="2" charset="2"/>
              <a:buNone/>
              <a:defRPr/>
            </a:pPr>
            <a:r>
              <a:rPr lang="en-US" sz="3400" dirty="0" smtClean="0">
                <a:latin typeface="Verdana" pitchFamily="34" charset="0"/>
              </a:rPr>
              <a:t>	Market Value as on 31</a:t>
            </a:r>
            <a:r>
              <a:rPr lang="en-US" sz="3400" baseline="30000" dirty="0" smtClean="0">
                <a:latin typeface="Verdana" pitchFamily="34" charset="0"/>
              </a:rPr>
              <a:t>st</a:t>
            </a:r>
            <a:r>
              <a:rPr lang="en-US" sz="3400" dirty="0" smtClean="0">
                <a:latin typeface="Verdana" pitchFamily="34" charset="0"/>
              </a:rPr>
              <a:t> 2012 Rs.5,00,000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p:spPr>
        <p:txBody>
          <a:bodyPr/>
          <a:lstStyle/>
          <a:p>
            <a:fld id="{99B844A2-25D9-4EDB-A707-B6AD3538879D}" type="slidenum">
              <a:rPr lang="en-US" smtClean="0"/>
              <a:pPr/>
              <a:t>14</a:t>
            </a:fld>
            <a:endParaRPr lang="en-US" smtClean="0"/>
          </a:p>
        </p:txBody>
      </p:sp>
      <p:sp>
        <p:nvSpPr>
          <p:cNvPr id="15363" name="Footer Placeholder 5"/>
          <p:cNvSpPr>
            <a:spLocks noGrp="1"/>
          </p:cNvSpPr>
          <p:nvPr>
            <p:ph type="ftr" sz="quarter" idx="12"/>
          </p:nvPr>
        </p:nvSpPr>
        <p:spPr>
          <a:noFill/>
        </p:spPr>
        <p:txBody>
          <a:bodyPr/>
          <a:lstStyle/>
          <a:p>
            <a:r>
              <a:rPr lang="en-US" smtClean="0"/>
              <a:t>Dr. Varadraj Bapat</a:t>
            </a:r>
          </a:p>
        </p:txBody>
      </p:sp>
      <p:sp>
        <p:nvSpPr>
          <p:cNvPr id="78851" name="Rectangle 3"/>
          <p:cNvSpPr>
            <a:spLocks noGrp="1" noChangeArrowheads="1"/>
          </p:cNvSpPr>
          <p:nvPr>
            <p:ph type="body" idx="1"/>
          </p:nvPr>
        </p:nvSpPr>
        <p:spPr>
          <a:xfrm>
            <a:off x="457200" y="1785938"/>
            <a:ext cx="8229600" cy="4340225"/>
          </a:xfrm>
        </p:spPr>
        <p:txBody>
          <a:bodyPr/>
          <a:lstStyle/>
          <a:p>
            <a:pPr algn="just" eaLnBrk="1" hangingPunct="1">
              <a:buFont typeface="Wingdings" pitchFamily="2" charset="2"/>
              <a:buNone/>
              <a:defRPr/>
            </a:pPr>
            <a:r>
              <a:rPr lang="en-US" sz="3600" dirty="0" smtClean="0">
                <a:latin typeface="Verdana" pitchFamily="34" charset="0"/>
              </a:rPr>
              <a:t>	</a:t>
            </a:r>
            <a:r>
              <a:rPr lang="en-US" sz="3400" dirty="0" smtClean="0">
                <a:latin typeface="Verdana" pitchFamily="34" charset="0"/>
              </a:rPr>
              <a:t>While </a:t>
            </a:r>
            <a:r>
              <a:rPr lang="en-US" sz="3400" dirty="0" err="1" smtClean="0">
                <a:latin typeface="Verdana" pitchFamily="34" charset="0"/>
              </a:rPr>
              <a:t>finalising</a:t>
            </a:r>
            <a:r>
              <a:rPr lang="en-US" sz="3400" dirty="0" smtClean="0">
                <a:latin typeface="Verdana" pitchFamily="34" charset="0"/>
              </a:rPr>
              <a:t> the annual accounts, if the company values land at Rs. 5,00,000. </a:t>
            </a:r>
          </a:p>
          <a:p>
            <a:pPr algn="just" eaLnBrk="1" hangingPunct="1">
              <a:buFont typeface="Wingdings" pitchFamily="2" charset="2"/>
              <a:buNone/>
              <a:defRPr/>
            </a:pPr>
            <a:r>
              <a:rPr lang="en-US" sz="3400" dirty="0" smtClean="0">
                <a:latin typeface="Verdana" pitchFamily="34" charset="0"/>
              </a:rPr>
              <a:t>  Which of the following concept is violated by L Ltd?</a:t>
            </a:r>
          </a:p>
          <a:p>
            <a:pPr algn="just" eaLnBrk="1" hangingPunct="1">
              <a:buFont typeface="Wingdings" pitchFamily="2" charset="2"/>
              <a:buNone/>
              <a:defRPr/>
            </a:pPr>
            <a:r>
              <a:rPr lang="en-US" sz="3400" dirty="0" smtClean="0">
                <a:latin typeface="Verdana" pitchFamily="34" charset="0"/>
              </a:rPr>
              <a:t>  Cost, Accrual, Matching, Conservatism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p:cTn id="7" dur="500" decel="50000" fill="hold">
                                          <p:stCondLst>
                                            <p:cond delay="0"/>
                                          </p:stCondLst>
                                        </p:cTn>
                                        <p:tgtEl>
                                          <p:spTgt spid="78851">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8851">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8851">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78851">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8851">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8851">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8851">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885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78851">
                                            <p:txEl>
                                              <p:pRg st="1" end="1"/>
                                            </p:txEl>
                                          </p:spTgt>
                                        </p:tgtEl>
                                        <p:attrNameLst>
                                          <p:attrName>style.visibility</p:attrName>
                                        </p:attrNameLst>
                                      </p:cBhvr>
                                      <p:to>
                                        <p:strVal val="visible"/>
                                      </p:to>
                                    </p:set>
                                    <p:anim calcmode="lin" valueType="num">
                                      <p:cBhvr>
                                        <p:cTn id="19" dur="500" decel="50000" fill="hold">
                                          <p:stCondLst>
                                            <p:cond delay="0"/>
                                          </p:stCondLst>
                                        </p:cTn>
                                        <p:tgtEl>
                                          <p:spTgt spid="78851">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78851">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78851">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78851">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78851">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78851">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78851">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78851">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nodeType="clickEffect">
                                  <p:stCondLst>
                                    <p:cond delay="0"/>
                                  </p:stCondLst>
                                  <p:childTnLst>
                                    <p:set>
                                      <p:cBhvr>
                                        <p:cTn id="30" dur="1" fill="hold">
                                          <p:stCondLst>
                                            <p:cond delay="0"/>
                                          </p:stCondLst>
                                        </p:cTn>
                                        <p:tgtEl>
                                          <p:spTgt spid="78851">
                                            <p:txEl>
                                              <p:pRg st="2" end="2"/>
                                            </p:txEl>
                                          </p:spTgt>
                                        </p:tgtEl>
                                        <p:attrNameLst>
                                          <p:attrName>style.visibility</p:attrName>
                                        </p:attrNameLst>
                                      </p:cBhvr>
                                      <p:to>
                                        <p:strVal val="visible"/>
                                      </p:to>
                                    </p:set>
                                    <p:anim calcmode="lin" valueType="num">
                                      <p:cBhvr>
                                        <p:cTn id="31" dur="500" fill="hold"/>
                                        <p:tgtEl>
                                          <p:spTgt spid="78851">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78851">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78851">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788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p:spPr>
        <p:txBody>
          <a:bodyPr/>
          <a:lstStyle/>
          <a:p>
            <a:fld id="{CD208727-4443-4EE1-AF5D-39BC51852507}" type="slidenum">
              <a:rPr lang="en-US" smtClean="0"/>
              <a:pPr/>
              <a:t>15</a:t>
            </a:fld>
            <a:endParaRPr lang="en-US" smtClean="0"/>
          </a:p>
        </p:txBody>
      </p:sp>
      <p:sp>
        <p:nvSpPr>
          <p:cNvPr id="16387" name="Footer Placeholder 5"/>
          <p:cNvSpPr>
            <a:spLocks noGrp="1"/>
          </p:cNvSpPr>
          <p:nvPr>
            <p:ph type="ftr" sz="quarter" idx="12"/>
          </p:nvPr>
        </p:nvSpPr>
        <p:spPr>
          <a:noFill/>
        </p:spPr>
        <p:txBody>
          <a:bodyPr/>
          <a:lstStyle/>
          <a:p>
            <a:r>
              <a:rPr lang="en-US" smtClean="0"/>
              <a:t>Dr. Varadraj Bapat</a:t>
            </a:r>
          </a:p>
        </p:txBody>
      </p:sp>
      <p:sp>
        <p:nvSpPr>
          <p:cNvPr id="16388" name="Rectangle 2"/>
          <p:cNvSpPr>
            <a:spLocks noGrp="1" noRot="1" noChangeArrowheads="1"/>
          </p:cNvSpPr>
          <p:nvPr>
            <p:ph type="title"/>
          </p:nvPr>
        </p:nvSpPr>
        <p:spPr>
          <a:xfrm>
            <a:off x="457200" y="1571625"/>
            <a:ext cx="8229600" cy="928688"/>
          </a:xfrm>
        </p:spPr>
        <p:txBody>
          <a:bodyPr/>
          <a:lstStyle/>
          <a:p>
            <a:pPr algn="l" eaLnBrk="1" hangingPunct="1"/>
            <a:r>
              <a:rPr lang="en-US" sz="3600" smtClean="0">
                <a:solidFill>
                  <a:srgbClr val="FFFF00"/>
                </a:solidFill>
                <a:effectLst/>
                <a:latin typeface="Verdana" pitchFamily="34" charset="0"/>
              </a:rPr>
              <a:t>Accounting Standards</a:t>
            </a:r>
          </a:p>
        </p:txBody>
      </p:sp>
      <p:sp>
        <p:nvSpPr>
          <p:cNvPr id="16389" name="Rectangle 3"/>
          <p:cNvSpPr>
            <a:spLocks noGrp="1" noChangeArrowheads="1"/>
          </p:cNvSpPr>
          <p:nvPr>
            <p:ph type="body" idx="1"/>
          </p:nvPr>
        </p:nvSpPr>
        <p:spPr>
          <a:xfrm>
            <a:off x="323850" y="2428875"/>
            <a:ext cx="8362950" cy="3697288"/>
          </a:xfrm>
        </p:spPr>
        <p:txBody>
          <a:bodyPr/>
          <a:lstStyle/>
          <a:p>
            <a:pPr algn="just" eaLnBrk="1" hangingPunct="1"/>
            <a:r>
              <a:rPr lang="en-US" sz="3400" smtClean="0">
                <a:effectLst/>
                <a:latin typeface="Verdana" pitchFamily="34" charset="0"/>
              </a:rPr>
              <a:t>Accounting Standards are written policy document issued by expert accounting body or by government or regulatory body covering the aspects of recognition, treatment, measurement, presentation and disclosure of accounting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p:spPr>
        <p:txBody>
          <a:bodyPr/>
          <a:lstStyle/>
          <a:p>
            <a:fld id="{DED91F1E-0111-4A82-81AA-DD43FA2274E5}" type="slidenum">
              <a:rPr lang="en-US" smtClean="0"/>
              <a:pPr/>
              <a:t>16</a:t>
            </a:fld>
            <a:endParaRPr lang="en-US" smtClean="0"/>
          </a:p>
        </p:txBody>
      </p:sp>
      <p:sp>
        <p:nvSpPr>
          <p:cNvPr id="17411" name="Footer Placeholder 5"/>
          <p:cNvSpPr>
            <a:spLocks noGrp="1"/>
          </p:cNvSpPr>
          <p:nvPr>
            <p:ph type="ftr" sz="quarter" idx="12"/>
          </p:nvPr>
        </p:nvSpPr>
        <p:spPr>
          <a:noFill/>
        </p:spPr>
        <p:txBody>
          <a:bodyPr/>
          <a:lstStyle/>
          <a:p>
            <a:r>
              <a:rPr lang="en-US" smtClean="0"/>
              <a:t>Dr. Varadraj Bapat</a:t>
            </a:r>
          </a:p>
        </p:txBody>
      </p:sp>
      <p:sp>
        <p:nvSpPr>
          <p:cNvPr id="17412" name="Rectangle 3"/>
          <p:cNvSpPr>
            <a:spLocks noGrp="1" noChangeArrowheads="1"/>
          </p:cNvSpPr>
          <p:nvPr>
            <p:ph type="body" idx="1"/>
          </p:nvPr>
        </p:nvSpPr>
        <p:spPr>
          <a:xfrm>
            <a:off x="323850" y="549275"/>
            <a:ext cx="8362950" cy="5576888"/>
          </a:xfrm>
        </p:spPr>
        <p:txBody>
          <a:bodyPr/>
          <a:lstStyle/>
          <a:p>
            <a:pPr algn="just" eaLnBrk="1" hangingPunct="1">
              <a:lnSpc>
                <a:spcPct val="90000"/>
              </a:lnSpc>
              <a:buFont typeface="Wingdings" pitchFamily="2" charset="2"/>
              <a:buNone/>
            </a:pPr>
            <a:r>
              <a:rPr lang="en-US" sz="3600" smtClean="0">
                <a:effectLst/>
                <a:latin typeface="Verdana" pitchFamily="34" charset="0"/>
              </a:rPr>
              <a:t>	transaction and events in the financial statements.</a:t>
            </a:r>
          </a:p>
          <a:p>
            <a:pPr algn="just" eaLnBrk="1" hangingPunct="1">
              <a:lnSpc>
                <a:spcPct val="90000"/>
              </a:lnSpc>
            </a:pPr>
            <a:r>
              <a:rPr lang="en-US" sz="3600" smtClean="0">
                <a:effectLst/>
                <a:latin typeface="Verdana" pitchFamily="34" charset="0"/>
              </a:rPr>
              <a:t>Accounting Standards (ASs) provide framework and standard accounting policies so that financial statements of different enterprises become comparable.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p:spPr>
        <p:txBody>
          <a:bodyPr/>
          <a:lstStyle/>
          <a:p>
            <a:fld id="{390C3106-09BD-445D-A6F1-7871C3A193C1}" type="slidenum">
              <a:rPr lang="en-US" smtClean="0"/>
              <a:pPr/>
              <a:t>17</a:t>
            </a:fld>
            <a:endParaRPr lang="en-US" smtClean="0"/>
          </a:p>
        </p:txBody>
      </p:sp>
      <p:sp>
        <p:nvSpPr>
          <p:cNvPr id="18435" name="Footer Placeholder 5"/>
          <p:cNvSpPr>
            <a:spLocks noGrp="1"/>
          </p:cNvSpPr>
          <p:nvPr>
            <p:ph type="ftr" sz="quarter" idx="12"/>
          </p:nvPr>
        </p:nvSpPr>
        <p:spPr>
          <a:noFill/>
        </p:spPr>
        <p:txBody>
          <a:bodyPr/>
          <a:lstStyle/>
          <a:p>
            <a:r>
              <a:rPr lang="en-US" smtClean="0"/>
              <a:t>Dr. Varadraj Bapat</a:t>
            </a:r>
          </a:p>
        </p:txBody>
      </p:sp>
      <p:sp>
        <p:nvSpPr>
          <p:cNvPr id="18436" name="Rectangle 2"/>
          <p:cNvSpPr>
            <a:spLocks noGrp="1" noChangeArrowheads="1"/>
          </p:cNvSpPr>
          <p:nvPr>
            <p:ph type="body" idx="1"/>
          </p:nvPr>
        </p:nvSpPr>
        <p:spPr>
          <a:xfrm>
            <a:off x="323850" y="620713"/>
            <a:ext cx="8362950" cy="5688012"/>
          </a:xfrm>
        </p:spPr>
        <p:txBody>
          <a:bodyPr/>
          <a:lstStyle/>
          <a:p>
            <a:pPr algn="just" eaLnBrk="1" hangingPunct="1">
              <a:buFont typeface="Wingdings" pitchFamily="2" charset="2"/>
              <a:buNone/>
            </a:pPr>
            <a:r>
              <a:rPr lang="en-US" sz="3600" smtClean="0">
                <a:effectLst/>
                <a:latin typeface="Verdana" pitchFamily="34" charset="0"/>
              </a:rPr>
              <a:t>	</a:t>
            </a:r>
          </a:p>
          <a:p>
            <a:pPr algn="just" eaLnBrk="1" hangingPunct="1"/>
            <a:r>
              <a:rPr lang="en-US" sz="3600" smtClean="0">
                <a:effectLst/>
                <a:latin typeface="Verdana" pitchFamily="34" charset="0"/>
              </a:rPr>
              <a:t>The Accounting Standards seek to ensure that the financial statements of an enterprise should give a true and fair view of its financial position and working results.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p:spPr>
        <p:txBody>
          <a:bodyPr/>
          <a:lstStyle/>
          <a:p>
            <a:fld id="{F07303B4-9B83-48ED-9120-D074D6158D8D}" type="slidenum">
              <a:rPr lang="en-US" smtClean="0"/>
              <a:pPr/>
              <a:t>18</a:t>
            </a:fld>
            <a:endParaRPr lang="en-US" smtClean="0"/>
          </a:p>
        </p:txBody>
      </p:sp>
      <p:sp>
        <p:nvSpPr>
          <p:cNvPr id="19459" name="Footer Placeholder 5"/>
          <p:cNvSpPr>
            <a:spLocks noGrp="1"/>
          </p:cNvSpPr>
          <p:nvPr>
            <p:ph type="ftr" sz="quarter" idx="12"/>
          </p:nvPr>
        </p:nvSpPr>
        <p:spPr>
          <a:noFill/>
        </p:spPr>
        <p:txBody>
          <a:bodyPr/>
          <a:lstStyle/>
          <a:p>
            <a:r>
              <a:rPr lang="en-US" smtClean="0"/>
              <a:t>Dr. Varadraj Bapat</a:t>
            </a:r>
          </a:p>
        </p:txBody>
      </p:sp>
      <p:sp>
        <p:nvSpPr>
          <p:cNvPr id="19460" name="Rectangle 2"/>
          <p:cNvSpPr>
            <a:spLocks noGrp="1" noChangeArrowheads="1"/>
          </p:cNvSpPr>
          <p:nvPr>
            <p:ph type="body" idx="1"/>
          </p:nvPr>
        </p:nvSpPr>
        <p:spPr>
          <a:xfrm>
            <a:off x="323850" y="620713"/>
            <a:ext cx="8362950" cy="5688012"/>
          </a:xfrm>
        </p:spPr>
        <p:txBody>
          <a:bodyPr/>
          <a:lstStyle/>
          <a:p>
            <a:pPr algn="just" eaLnBrk="1" hangingPunct="1">
              <a:buFont typeface="Wingdings" pitchFamily="2" charset="2"/>
              <a:buNone/>
            </a:pPr>
            <a:r>
              <a:rPr lang="en-US" sz="3600" smtClean="0">
                <a:effectLst/>
                <a:latin typeface="Verdana" pitchFamily="34" charset="0"/>
              </a:rPr>
              <a:t>	</a:t>
            </a:r>
          </a:p>
          <a:p>
            <a:pPr algn="just" eaLnBrk="1" hangingPunct="1"/>
            <a:r>
              <a:rPr lang="en-US" sz="3600" smtClean="0">
                <a:effectLst/>
                <a:latin typeface="Verdana" pitchFamily="34" charset="0"/>
              </a:rPr>
              <a:t>The Accounting Standards not only prescribe appropriate accounting treatment of complex business transactions but also foster greater transparency and market discipline.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p:spPr>
        <p:txBody>
          <a:bodyPr/>
          <a:lstStyle/>
          <a:p>
            <a:fld id="{1328F2DF-DC33-499B-924E-00E81EDD199F}" type="slidenum">
              <a:rPr lang="en-US" smtClean="0"/>
              <a:pPr/>
              <a:t>19</a:t>
            </a:fld>
            <a:endParaRPr lang="en-US" smtClean="0"/>
          </a:p>
        </p:txBody>
      </p:sp>
      <p:sp>
        <p:nvSpPr>
          <p:cNvPr id="20483" name="Footer Placeholder 5"/>
          <p:cNvSpPr>
            <a:spLocks noGrp="1"/>
          </p:cNvSpPr>
          <p:nvPr>
            <p:ph type="ftr" sz="quarter" idx="12"/>
          </p:nvPr>
        </p:nvSpPr>
        <p:spPr>
          <a:noFill/>
        </p:spPr>
        <p:txBody>
          <a:bodyPr/>
          <a:lstStyle/>
          <a:p>
            <a:r>
              <a:rPr lang="en-US" smtClean="0"/>
              <a:t>Dr. Varadraj Bapat</a:t>
            </a:r>
          </a:p>
        </p:txBody>
      </p:sp>
      <p:sp>
        <p:nvSpPr>
          <p:cNvPr id="27651" name="Rectangle 3"/>
          <p:cNvSpPr>
            <a:spLocks noGrp="1" noChangeArrowheads="1"/>
          </p:cNvSpPr>
          <p:nvPr>
            <p:ph type="body" idx="1"/>
          </p:nvPr>
        </p:nvSpPr>
        <p:spPr>
          <a:xfrm>
            <a:off x="539750" y="1214438"/>
            <a:ext cx="7524750" cy="4884737"/>
          </a:xfrm>
        </p:spPr>
        <p:txBody>
          <a:bodyPr/>
          <a:lstStyle/>
          <a:p>
            <a:pPr eaLnBrk="1" hangingPunct="1">
              <a:buFont typeface="Wingdings" pitchFamily="2" charset="2"/>
              <a:buNone/>
              <a:defRPr/>
            </a:pPr>
            <a:r>
              <a:rPr lang="en-US" sz="3800" dirty="0" smtClean="0">
                <a:latin typeface="Verdana" pitchFamily="34" charset="0"/>
              </a:rPr>
              <a:t>	</a:t>
            </a:r>
            <a:r>
              <a:rPr lang="en-US" sz="3800" b="1" u="sng" dirty="0" smtClean="0">
                <a:solidFill>
                  <a:srgbClr val="FFFF00"/>
                </a:solidFill>
                <a:effectLst/>
                <a:latin typeface="Verdana" pitchFamily="34" charset="0"/>
              </a:rPr>
              <a:t>Accounting Standards promote</a:t>
            </a:r>
            <a:r>
              <a:rPr lang="en-US" sz="3800" dirty="0" smtClean="0">
                <a:solidFill>
                  <a:srgbClr val="FFFF00"/>
                </a:solidFill>
                <a:latin typeface="Verdana" pitchFamily="34" charset="0"/>
              </a:rPr>
              <a:t>:</a:t>
            </a:r>
          </a:p>
          <a:p>
            <a:pPr eaLnBrk="1" hangingPunct="1">
              <a:defRPr/>
            </a:pPr>
            <a:r>
              <a:rPr lang="en-US" sz="3600" dirty="0" smtClean="0">
                <a:latin typeface="Verdana" pitchFamily="34" charset="0"/>
              </a:rPr>
              <a:t>Uniformity</a:t>
            </a:r>
          </a:p>
          <a:p>
            <a:pPr eaLnBrk="1" hangingPunct="1">
              <a:defRPr/>
            </a:pPr>
            <a:r>
              <a:rPr lang="en-US" sz="3600" dirty="0" smtClean="0">
                <a:latin typeface="Verdana" pitchFamily="34" charset="0"/>
              </a:rPr>
              <a:t>Rationalization</a:t>
            </a:r>
          </a:p>
          <a:p>
            <a:pPr eaLnBrk="1" hangingPunct="1">
              <a:defRPr/>
            </a:pPr>
            <a:r>
              <a:rPr lang="en-US" sz="3600" dirty="0" smtClean="0">
                <a:latin typeface="Verdana" pitchFamily="34" charset="0"/>
              </a:rPr>
              <a:t>Comparability</a:t>
            </a:r>
          </a:p>
          <a:p>
            <a:pPr eaLnBrk="1" hangingPunct="1">
              <a:defRPr/>
            </a:pPr>
            <a:r>
              <a:rPr lang="en-US" sz="3600" dirty="0" smtClean="0">
                <a:latin typeface="Verdana" pitchFamily="34" charset="0"/>
              </a:rPr>
              <a:t>Transparency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1"/>
          </p:nvPr>
        </p:nvSpPr>
        <p:spPr>
          <a:noFill/>
        </p:spPr>
        <p:txBody>
          <a:bodyPr/>
          <a:lstStyle/>
          <a:p>
            <a:fld id="{B0EAA71A-5890-4B19-A1D9-C264612C0D01}" type="slidenum">
              <a:rPr lang="en-US" smtClean="0"/>
              <a:pPr/>
              <a:t>2</a:t>
            </a:fld>
            <a:endParaRPr lang="en-US" smtClean="0"/>
          </a:p>
        </p:txBody>
      </p:sp>
      <p:sp>
        <p:nvSpPr>
          <p:cNvPr id="3075" name="Footer Placeholder 5"/>
          <p:cNvSpPr>
            <a:spLocks noGrp="1"/>
          </p:cNvSpPr>
          <p:nvPr>
            <p:ph type="ftr" sz="quarter" idx="12"/>
          </p:nvPr>
        </p:nvSpPr>
        <p:spPr>
          <a:noFill/>
        </p:spPr>
        <p:txBody>
          <a:bodyPr/>
          <a:lstStyle/>
          <a:p>
            <a:r>
              <a:rPr lang="en-US" smtClean="0"/>
              <a:t>Dr. Varadraj Bapat</a:t>
            </a:r>
          </a:p>
        </p:txBody>
      </p:sp>
      <p:sp>
        <p:nvSpPr>
          <p:cNvPr id="3076" name="Text Box 4"/>
          <p:cNvSpPr txBox="1">
            <a:spLocks noChangeArrowheads="1"/>
          </p:cNvSpPr>
          <p:nvPr/>
        </p:nvSpPr>
        <p:spPr bwMode="auto">
          <a:xfrm>
            <a:off x="1000125" y="714357"/>
            <a:ext cx="4214813" cy="861774"/>
          </a:xfrm>
          <a:prstGeom prst="rect">
            <a:avLst/>
          </a:prstGeom>
          <a:solidFill>
            <a:srgbClr val="FF00FF"/>
          </a:solidFill>
          <a:ln w="9525">
            <a:noFill/>
            <a:miter lim="800000"/>
            <a:headEnd/>
            <a:tailEnd/>
          </a:ln>
        </p:spPr>
        <p:txBody>
          <a:bodyPr wrap="square">
            <a:spAutoFit/>
          </a:bodyPr>
          <a:lstStyle/>
          <a:p>
            <a:pPr algn="ctr"/>
            <a:r>
              <a:rPr lang="en-US" sz="5000" b="1" dirty="0">
                <a:solidFill>
                  <a:srgbClr val="00FFCC"/>
                </a:solidFill>
                <a:latin typeface="Verdana" pitchFamily="34" charset="0"/>
              </a:rPr>
              <a:t>Module 4.</a:t>
            </a:r>
          </a:p>
        </p:txBody>
      </p:sp>
      <p:sp>
        <p:nvSpPr>
          <p:cNvPr id="3077" name="Rectangle 5"/>
          <p:cNvSpPr>
            <a:spLocks noChangeArrowheads="1"/>
          </p:cNvSpPr>
          <p:nvPr/>
        </p:nvSpPr>
        <p:spPr bwMode="auto">
          <a:xfrm>
            <a:off x="395288" y="1785926"/>
            <a:ext cx="8353425" cy="4708981"/>
          </a:xfrm>
          <a:prstGeom prst="rect">
            <a:avLst/>
          </a:prstGeom>
          <a:noFill/>
          <a:ln w="9525">
            <a:noFill/>
            <a:miter lim="800000"/>
            <a:headEnd/>
            <a:tailEnd/>
          </a:ln>
        </p:spPr>
        <p:txBody>
          <a:bodyPr wrap="square" anchor="ctr">
            <a:spAutoFit/>
          </a:bodyPr>
          <a:lstStyle/>
          <a:p>
            <a:pPr eaLnBrk="1" hangingPunct="1"/>
            <a:r>
              <a:rPr lang="en-US" sz="5000" b="1" dirty="0" smtClean="0">
                <a:latin typeface="Verdana" pitchFamily="34" charset="0"/>
              </a:rPr>
              <a:t>Index</a:t>
            </a:r>
          </a:p>
          <a:p>
            <a:pPr eaLnBrk="1" hangingPunct="1"/>
            <a:r>
              <a:rPr lang="en-US" sz="5000" dirty="0" smtClean="0">
                <a:latin typeface="Verdana" pitchFamily="34" charset="0"/>
              </a:rPr>
              <a:t>Accounting Principles</a:t>
            </a:r>
            <a:endParaRPr lang="en-US" sz="5000" dirty="0" smtClean="0">
              <a:latin typeface="Verdana" pitchFamily="34" charset="0"/>
            </a:endParaRPr>
          </a:p>
          <a:p>
            <a:pPr eaLnBrk="1" hangingPunct="1"/>
            <a:r>
              <a:rPr lang="en-US" sz="5000" dirty="0" smtClean="0">
                <a:latin typeface="Verdana" pitchFamily="34" charset="0"/>
              </a:rPr>
              <a:t>Accounting Concepts</a:t>
            </a:r>
          </a:p>
          <a:p>
            <a:pPr eaLnBrk="1" hangingPunct="1"/>
            <a:r>
              <a:rPr lang="en-US" sz="5000" dirty="0" smtClean="0">
                <a:latin typeface="Verdana" pitchFamily="34" charset="0"/>
              </a:rPr>
              <a:t>Accounting Standards </a:t>
            </a:r>
            <a:r>
              <a:rPr lang="en-US" sz="5000" dirty="0" smtClean="0">
                <a:latin typeface="Verdana" pitchFamily="34" charset="0"/>
              </a:rPr>
              <a:t>IFRS/IAS</a:t>
            </a:r>
          </a:p>
          <a:p>
            <a:pPr eaLnBrk="1" hangingPunct="1"/>
            <a:r>
              <a:rPr lang="en-US" sz="5000" dirty="0" smtClean="0">
                <a:latin typeface="Verdana" pitchFamily="34" charset="0"/>
              </a:rPr>
              <a:t>GAAP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noFill/>
        </p:spPr>
        <p:txBody>
          <a:bodyPr/>
          <a:lstStyle/>
          <a:p>
            <a:fld id="{BC61A19F-E537-45AE-878F-1D93B43C2B72}" type="slidenum">
              <a:rPr lang="en-US" smtClean="0"/>
              <a:pPr/>
              <a:t>20</a:t>
            </a:fld>
            <a:endParaRPr lang="en-US" smtClean="0"/>
          </a:p>
        </p:txBody>
      </p:sp>
      <p:sp>
        <p:nvSpPr>
          <p:cNvPr id="21507" name="Footer Placeholder 5"/>
          <p:cNvSpPr>
            <a:spLocks noGrp="1"/>
          </p:cNvSpPr>
          <p:nvPr>
            <p:ph type="ftr" sz="quarter" idx="12"/>
          </p:nvPr>
        </p:nvSpPr>
        <p:spPr>
          <a:noFill/>
        </p:spPr>
        <p:txBody>
          <a:bodyPr/>
          <a:lstStyle/>
          <a:p>
            <a:r>
              <a:rPr lang="en-US" smtClean="0"/>
              <a:t>Dr. Varadraj Bapat</a:t>
            </a:r>
          </a:p>
        </p:txBody>
      </p:sp>
      <p:sp>
        <p:nvSpPr>
          <p:cNvPr id="21508" name="Rectangle 2"/>
          <p:cNvSpPr>
            <a:spLocks noGrp="1" noRot="1" noChangeArrowheads="1"/>
          </p:cNvSpPr>
          <p:nvPr>
            <p:ph type="title"/>
          </p:nvPr>
        </p:nvSpPr>
        <p:spPr/>
        <p:txBody>
          <a:bodyPr/>
          <a:lstStyle/>
          <a:p>
            <a:pPr eaLnBrk="1" hangingPunct="1"/>
            <a:r>
              <a:rPr lang="en-US" sz="4000" smtClean="0">
                <a:solidFill>
                  <a:srgbClr val="FFFF00"/>
                </a:solidFill>
                <a:effectLst/>
                <a:latin typeface="Verdana" pitchFamily="34" charset="0"/>
              </a:rPr>
              <a:t>Accounting Standards in India</a:t>
            </a:r>
          </a:p>
        </p:txBody>
      </p:sp>
      <p:sp>
        <p:nvSpPr>
          <p:cNvPr id="21509" name="Rectangle 3"/>
          <p:cNvSpPr>
            <a:spLocks noGrp="1" noChangeArrowheads="1"/>
          </p:cNvSpPr>
          <p:nvPr>
            <p:ph type="body" idx="1"/>
          </p:nvPr>
        </p:nvSpPr>
        <p:spPr>
          <a:xfrm>
            <a:off x="500063" y="1600200"/>
            <a:ext cx="8001000" cy="4525963"/>
          </a:xfrm>
        </p:spPr>
        <p:txBody>
          <a:bodyPr/>
          <a:lstStyle/>
          <a:p>
            <a:pPr algn="just" eaLnBrk="1" hangingPunct="1">
              <a:buFont typeface="Wingdings" pitchFamily="2" charset="2"/>
              <a:buNone/>
            </a:pPr>
            <a:r>
              <a:rPr lang="en-US" sz="3600" smtClean="0">
                <a:effectLst/>
                <a:latin typeface="Verdana" pitchFamily="34" charset="0"/>
              </a:rPr>
              <a:t>  The Institute of Chartered Accountants of India (ICAI) being apex accounting body in India, constituted the Accounting Standards Board (ASB) on 21st April, 1977, with a view to harmonies the diverse accounting policies and practices in use in India.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noFill/>
        </p:spPr>
        <p:txBody>
          <a:bodyPr/>
          <a:lstStyle/>
          <a:p>
            <a:fld id="{5A0A405B-338C-44FF-9D62-B875CAE1B68B}" type="slidenum">
              <a:rPr lang="en-US" smtClean="0"/>
              <a:pPr/>
              <a:t>21</a:t>
            </a:fld>
            <a:endParaRPr lang="en-US" smtClean="0"/>
          </a:p>
        </p:txBody>
      </p:sp>
      <p:sp>
        <p:nvSpPr>
          <p:cNvPr id="22531" name="Footer Placeholder 5"/>
          <p:cNvSpPr>
            <a:spLocks noGrp="1"/>
          </p:cNvSpPr>
          <p:nvPr>
            <p:ph type="ftr" sz="quarter" idx="12"/>
          </p:nvPr>
        </p:nvSpPr>
        <p:spPr>
          <a:noFill/>
        </p:spPr>
        <p:txBody>
          <a:bodyPr/>
          <a:lstStyle/>
          <a:p>
            <a:r>
              <a:rPr lang="en-US" smtClean="0"/>
              <a:t>Dr. Varadraj Bapat</a:t>
            </a:r>
          </a:p>
        </p:txBody>
      </p:sp>
      <p:sp>
        <p:nvSpPr>
          <p:cNvPr id="22532" name="Rectangle 2"/>
          <p:cNvSpPr>
            <a:spLocks noGrp="1" noChangeArrowheads="1"/>
          </p:cNvSpPr>
          <p:nvPr>
            <p:ph type="body" idx="1"/>
          </p:nvPr>
        </p:nvSpPr>
        <p:spPr>
          <a:xfrm>
            <a:off x="323850" y="620713"/>
            <a:ext cx="8362950" cy="5688012"/>
          </a:xfrm>
        </p:spPr>
        <p:txBody>
          <a:bodyPr/>
          <a:lstStyle/>
          <a:p>
            <a:pPr algn="just" eaLnBrk="1" hangingPunct="1"/>
            <a:r>
              <a:rPr lang="en-US" sz="3600" smtClean="0">
                <a:effectLst/>
                <a:latin typeface="Verdana" pitchFamily="34" charset="0"/>
              </a:rPr>
              <a:t>While formulating accounting standards, the ASB takes into consideration the applicable laws, customs, usages and business environment prevailing in the country.</a:t>
            </a:r>
          </a:p>
          <a:p>
            <a:pPr algn="just" eaLnBrk="1" hangingPunct="1"/>
            <a:r>
              <a:rPr lang="en-US" sz="3600" smtClean="0">
                <a:effectLst/>
                <a:latin typeface="Verdana" pitchFamily="34" charset="0"/>
              </a:rPr>
              <a:t> The ASB also gives due consideration to International Financial Reporting Standards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noFill/>
        </p:spPr>
        <p:txBody>
          <a:bodyPr/>
          <a:lstStyle/>
          <a:p>
            <a:fld id="{2A3D715D-E7EA-4360-AE8E-790FA9BCBAD7}" type="slidenum">
              <a:rPr lang="en-US" smtClean="0"/>
              <a:pPr/>
              <a:t>22</a:t>
            </a:fld>
            <a:endParaRPr lang="en-US" smtClean="0"/>
          </a:p>
        </p:txBody>
      </p:sp>
      <p:sp>
        <p:nvSpPr>
          <p:cNvPr id="23555" name="Footer Placeholder 5"/>
          <p:cNvSpPr>
            <a:spLocks noGrp="1"/>
          </p:cNvSpPr>
          <p:nvPr>
            <p:ph type="ftr" sz="quarter" idx="12"/>
          </p:nvPr>
        </p:nvSpPr>
        <p:spPr>
          <a:noFill/>
        </p:spPr>
        <p:txBody>
          <a:bodyPr/>
          <a:lstStyle/>
          <a:p>
            <a:r>
              <a:rPr lang="en-US" smtClean="0"/>
              <a:t>Dr. Varadraj Bapat</a:t>
            </a:r>
          </a:p>
        </p:txBody>
      </p:sp>
      <p:sp>
        <p:nvSpPr>
          <p:cNvPr id="23556" name="Rectangle 2"/>
          <p:cNvSpPr>
            <a:spLocks noGrp="1" noChangeArrowheads="1"/>
          </p:cNvSpPr>
          <p:nvPr>
            <p:ph type="body" idx="1"/>
          </p:nvPr>
        </p:nvSpPr>
        <p:spPr>
          <a:xfrm>
            <a:off x="323850" y="620713"/>
            <a:ext cx="8362950" cy="5688012"/>
          </a:xfrm>
        </p:spPr>
        <p:txBody>
          <a:bodyPr/>
          <a:lstStyle/>
          <a:p>
            <a:pPr algn="just" eaLnBrk="1" hangingPunct="1">
              <a:buFont typeface="Wingdings" pitchFamily="2" charset="2"/>
              <a:buNone/>
            </a:pPr>
            <a:r>
              <a:rPr lang="en-US" sz="3600" smtClean="0">
                <a:effectLst/>
                <a:latin typeface="Verdana" pitchFamily="34" charset="0"/>
              </a:rPr>
              <a:t>	(IFRSs)/ International Accounting Standards (IASs) issued by IASB and tries to integrate them, to the extent possible, in the light of conditions and practices prevailing in India.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0802BA07-A484-47EF-8C7F-970E1CDCA089}" type="slidenum">
              <a:rPr lang="en-US" smtClean="0"/>
              <a:pPr/>
              <a:t>23</a:t>
            </a:fld>
            <a:endParaRPr lang="en-US" smtClean="0"/>
          </a:p>
        </p:txBody>
      </p:sp>
      <p:sp>
        <p:nvSpPr>
          <p:cNvPr id="24579" name="Footer Placeholder 5"/>
          <p:cNvSpPr>
            <a:spLocks noGrp="1"/>
          </p:cNvSpPr>
          <p:nvPr>
            <p:ph type="ftr" sz="quarter" idx="12"/>
          </p:nvPr>
        </p:nvSpPr>
        <p:spPr>
          <a:noFill/>
        </p:spPr>
        <p:txBody>
          <a:bodyPr/>
          <a:lstStyle/>
          <a:p>
            <a:r>
              <a:rPr lang="en-US" smtClean="0"/>
              <a:t>Dr. Varadraj Bapat</a:t>
            </a:r>
          </a:p>
        </p:txBody>
      </p:sp>
      <p:sp>
        <p:nvSpPr>
          <p:cNvPr id="24580" name="Rectangle 2"/>
          <p:cNvSpPr>
            <a:spLocks noGrp="1" noRot="1" noChangeArrowheads="1"/>
          </p:cNvSpPr>
          <p:nvPr>
            <p:ph type="title"/>
          </p:nvPr>
        </p:nvSpPr>
        <p:spPr/>
        <p:txBody>
          <a:bodyPr/>
          <a:lstStyle/>
          <a:p>
            <a:pPr eaLnBrk="1" hangingPunct="1"/>
            <a:r>
              <a:rPr lang="en-US" smtClean="0">
                <a:solidFill>
                  <a:srgbClr val="FFFF00"/>
                </a:solidFill>
                <a:effectLst/>
                <a:latin typeface="Verdana" pitchFamily="34" charset="0"/>
              </a:rPr>
              <a:t>IND AS</a:t>
            </a:r>
          </a:p>
        </p:txBody>
      </p:sp>
      <p:sp>
        <p:nvSpPr>
          <p:cNvPr id="24581" name="Rectangle 3"/>
          <p:cNvSpPr>
            <a:spLocks noGrp="1" noChangeArrowheads="1"/>
          </p:cNvSpPr>
          <p:nvPr>
            <p:ph type="body" idx="1"/>
          </p:nvPr>
        </p:nvSpPr>
        <p:spPr/>
        <p:txBody>
          <a:bodyPr/>
          <a:lstStyle/>
          <a:p>
            <a:pPr algn="just" eaLnBrk="1" hangingPunct="1">
              <a:lnSpc>
                <a:spcPct val="90000"/>
              </a:lnSpc>
            </a:pPr>
            <a:r>
              <a:rPr lang="en-US" sz="3600" smtClean="0">
                <a:effectLst/>
                <a:latin typeface="Verdana" pitchFamily="34" charset="0"/>
              </a:rPr>
              <a:t>In accordance with India’s assurance to converge with IFRS, the Ministry of Corporate Affairs (MCA) issued a press release on 25 February 2011, notifying the Ind AS (Indian Accounting Standards). </a:t>
            </a:r>
          </a:p>
          <a:p>
            <a:pPr algn="just" eaLnBrk="1" hangingPunct="1">
              <a:lnSpc>
                <a:spcPct val="90000"/>
              </a:lnSpc>
            </a:pPr>
            <a:r>
              <a:rPr lang="en-US" sz="3600" smtClean="0">
                <a:effectLst/>
                <a:latin typeface="Verdana" pitchFamily="34" charset="0"/>
              </a:rPr>
              <a:t>Several of the requirements of Ind AS are considerably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1"/>
          </p:nvPr>
        </p:nvSpPr>
        <p:spPr>
          <a:noFill/>
        </p:spPr>
        <p:txBody>
          <a:bodyPr/>
          <a:lstStyle/>
          <a:p>
            <a:fld id="{A2F0FA87-085A-4291-B564-A9461BBD35AF}" type="slidenum">
              <a:rPr lang="en-US" smtClean="0"/>
              <a:pPr/>
              <a:t>24</a:t>
            </a:fld>
            <a:endParaRPr lang="en-US" smtClean="0"/>
          </a:p>
        </p:txBody>
      </p:sp>
      <p:sp>
        <p:nvSpPr>
          <p:cNvPr id="25603" name="Footer Placeholder 5"/>
          <p:cNvSpPr>
            <a:spLocks noGrp="1"/>
          </p:cNvSpPr>
          <p:nvPr>
            <p:ph type="ftr" sz="quarter" idx="12"/>
          </p:nvPr>
        </p:nvSpPr>
        <p:spPr>
          <a:noFill/>
        </p:spPr>
        <p:txBody>
          <a:bodyPr/>
          <a:lstStyle/>
          <a:p>
            <a:r>
              <a:rPr lang="en-US" smtClean="0"/>
              <a:t>Dr. Varadraj Bapat</a:t>
            </a:r>
          </a:p>
        </p:txBody>
      </p:sp>
      <p:sp>
        <p:nvSpPr>
          <p:cNvPr id="25604" name="Rectangle 3"/>
          <p:cNvSpPr>
            <a:spLocks noGrp="1" noChangeArrowheads="1"/>
          </p:cNvSpPr>
          <p:nvPr>
            <p:ph type="body" idx="1"/>
          </p:nvPr>
        </p:nvSpPr>
        <p:spPr>
          <a:xfrm>
            <a:off x="179388" y="188913"/>
            <a:ext cx="8518525" cy="5976937"/>
          </a:xfrm>
        </p:spPr>
        <p:txBody>
          <a:bodyPr/>
          <a:lstStyle/>
          <a:p>
            <a:pPr algn="just" eaLnBrk="1" hangingPunct="1">
              <a:lnSpc>
                <a:spcPct val="90000"/>
              </a:lnSpc>
              <a:buFont typeface="Wingdings" pitchFamily="2" charset="2"/>
              <a:buNone/>
            </a:pPr>
            <a:r>
              <a:rPr lang="en-US" sz="3600" smtClean="0">
                <a:effectLst/>
                <a:latin typeface="Verdana" pitchFamily="34" charset="0"/>
              </a:rPr>
              <a:t>	dissimilar from policies and practices presently followed by Indian companies. Further, while finalising the Ind AS, the Indian standard setters have examined individual IFRS and modified the requirements, wherever necessary, to suit Indian requirements. This has resulted in differences between Ind AS and equivalent requirements under IFRS (referred to as ‘carve outs’).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noFill/>
        </p:spPr>
        <p:txBody>
          <a:bodyPr/>
          <a:lstStyle/>
          <a:p>
            <a:fld id="{640E52B0-AF7F-4551-A8DC-EE526A141023}" type="slidenum">
              <a:rPr lang="en-US" smtClean="0"/>
              <a:pPr/>
              <a:t>25</a:t>
            </a:fld>
            <a:endParaRPr lang="en-US" smtClean="0"/>
          </a:p>
        </p:txBody>
      </p:sp>
      <p:sp>
        <p:nvSpPr>
          <p:cNvPr id="26627" name="Footer Placeholder 5"/>
          <p:cNvSpPr>
            <a:spLocks noGrp="1"/>
          </p:cNvSpPr>
          <p:nvPr>
            <p:ph type="ftr" sz="quarter" idx="12"/>
          </p:nvPr>
        </p:nvSpPr>
        <p:spPr>
          <a:noFill/>
        </p:spPr>
        <p:txBody>
          <a:bodyPr/>
          <a:lstStyle/>
          <a:p>
            <a:r>
              <a:rPr lang="en-US" smtClean="0"/>
              <a:t>Dr. Varadraj Bapat</a:t>
            </a:r>
          </a:p>
        </p:txBody>
      </p:sp>
      <p:sp>
        <p:nvSpPr>
          <p:cNvPr id="26628" name="Rectangle 2"/>
          <p:cNvSpPr>
            <a:spLocks noGrp="1" noRot="1" noChangeArrowheads="1"/>
          </p:cNvSpPr>
          <p:nvPr>
            <p:ph type="title"/>
          </p:nvPr>
        </p:nvSpPr>
        <p:spPr>
          <a:xfrm>
            <a:off x="457200" y="274638"/>
            <a:ext cx="8229600" cy="922337"/>
          </a:xfrm>
        </p:spPr>
        <p:txBody>
          <a:bodyPr/>
          <a:lstStyle/>
          <a:p>
            <a:pPr eaLnBrk="1" hangingPunct="1"/>
            <a:r>
              <a:rPr lang="en-US" smtClean="0">
                <a:solidFill>
                  <a:srgbClr val="FFFF00"/>
                </a:solidFill>
                <a:effectLst/>
                <a:latin typeface="Verdana" pitchFamily="34" charset="0"/>
              </a:rPr>
              <a:t>IND AS</a:t>
            </a:r>
          </a:p>
        </p:txBody>
      </p:sp>
      <p:sp>
        <p:nvSpPr>
          <p:cNvPr id="26629" name="Rectangle 3"/>
          <p:cNvSpPr>
            <a:spLocks noGrp="1" noChangeArrowheads="1"/>
          </p:cNvSpPr>
          <p:nvPr>
            <p:ph type="body" idx="1"/>
          </p:nvPr>
        </p:nvSpPr>
        <p:spPr>
          <a:xfrm>
            <a:off x="395288" y="1600200"/>
            <a:ext cx="8424862" cy="3844925"/>
          </a:xfrm>
        </p:spPr>
        <p:txBody>
          <a:bodyPr/>
          <a:lstStyle/>
          <a:p>
            <a:pPr eaLnBrk="1" hangingPunct="1">
              <a:lnSpc>
                <a:spcPct val="80000"/>
              </a:lnSpc>
              <a:buFont typeface="Wingdings" pitchFamily="2" charset="2"/>
              <a:buChar char="Ü"/>
            </a:pPr>
            <a:r>
              <a:rPr lang="en-US" sz="3600" smtClean="0">
                <a:effectLst/>
                <a:latin typeface="Verdana" pitchFamily="34" charset="0"/>
              </a:rPr>
              <a:t>Ind AS 101: First-time Adoption of Indian Accounting Standards </a:t>
            </a:r>
          </a:p>
          <a:p>
            <a:pPr eaLnBrk="1" hangingPunct="1">
              <a:lnSpc>
                <a:spcPct val="80000"/>
              </a:lnSpc>
              <a:buFont typeface="Wingdings" pitchFamily="2" charset="2"/>
              <a:buChar char="Ü"/>
            </a:pPr>
            <a:r>
              <a:rPr lang="en-US" sz="3600" smtClean="0">
                <a:effectLst/>
                <a:latin typeface="Verdana" pitchFamily="34" charset="0"/>
              </a:rPr>
              <a:t>Ind AS 102: Share based Payment </a:t>
            </a:r>
          </a:p>
          <a:p>
            <a:pPr eaLnBrk="1" hangingPunct="1">
              <a:lnSpc>
                <a:spcPct val="80000"/>
              </a:lnSpc>
              <a:buFont typeface="Wingdings" pitchFamily="2" charset="2"/>
              <a:buChar char="Ü"/>
            </a:pPr>
            <a:r>
              <a:rPr lang="en-US" sz="3600" smtClean="0">
                <a:effectLst/>
                <a:latin typeface="Verdana" pitchFamily="34" charset="0"/>
              </a:rPr>
              <a:t>Ind AS 103: Business Combinations </a:t>
            </a:r>
          </a:p>
          <a:p>
            <a:pPr eaLnBrk="1" hangingPunct="1">
              <a:lnSpc>
                <a:spcPct val="80000"/>
              </a:lnSpc>
              <a:buFont typeface="Wingdings" pitchFamily="2" charset="2"/>
              <a:buChar char="Ü"/>
            </a:pPr>
            <a:r>
              <a:rPr lang="en-US" sz="3600" smtClean="0">
                <a:effectLst/>
                <a:latin typeface="Verdana" pitchFamily="34" charset="0"/>
              </a:rPr>
              <a:t>Ind AS 104: Insurance Contracts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1"/>
          </p:nvPr>
        </p:nvSpPr>
        <p:spPr>
          <a:noFill/>
        </p:spPr>
        <p:txBody>
          <a:bodyPr/>
          <a:lstStyle/>
          <a:p>
            <a:fld id="{F6C299DC-DF45-430A-90AE-67EF32BFD55C}" type="slidenum">
              <a:rPr lang="en-US" smtClean="0"/>
              <a:pPr/>
              <a:t>26</a:t>
            </a:fld>
            <a:endParaRPr lang="en-US" smtClean="0"/>
          </a:p>
        </p:txBody>
      </p:sp>
      <p:sp>
        <p:nvSpPr>
          <p:cNvPr id="27651" name="Footer Placeholder 5"/>
          <p:cNvSpPr>
            <a:spLocks noGrp="1"/>
          </p:cNvSpPr>
          <p:nvPr>
            <p:ph type="ftr" sz="quarter" idx="12"/>
          </p:nvPr>
        </p:nvSpPr>
        <p:spPr>
          <a:noFill/>
        </p:spPr>
        <p:txBody>
          <a:bodyPr/>
          <a:lstStyle/>
          <a:p>
            <a:r>
              <a:rPr lang="en-US" smtClean="0"/>
              <a:t>Dr. Varadraj Bapat</a:t>
            </a:r>
          </a:p>
        </p:txBody>
      </p:sp>
      <p:sp>
        <p:nvSpPr>
          <p:cNvPr id="27652" name="Rectangle 3"/>
          <p:cNvSpPr>
            <a:spLocks noGrp="1" noChangeArrowheads="1"/>
          </p:cNvSpPr>
          <p:nvPr>
            <p:ph type="body" idx="1"/>
          </p:nvPr>
        </p:nvSpPr>
        <p:spPr>
          <a:xfrm>
            <a:off x="468313" y="549275"/>
            <a:ext cx="8229600" cy="5327650"/>
          </a:xfrm>
        </p:spPr>
        <p:txBody>
          <a:bodyPr/>
          <a:lstStyle/>
          <a:p>
            <a:pPr eaLnBrk="1" hangingPunct="1">
              <a:lnSpc>
                <a:spcPct val="80000"/>
              </a:lnSpc>
              <a:buFont typeface="Wingdings" pitchFamily="2" charset="2"/>
              <a:buChar char="Ü"/>
            </a:pPr>
            <a:r>
              <a:rPr lang="en-US" sz="3600" smtClean="0">
                <a:effectLst/>
                <a:latin typeface="Verdana" pitchFamily="34" charset="0"/>
              </a:rPr>
              <a:t>Ind AS 105: Non current Assets Held for Sale and Discontinued Operations </a:t>
            </a:r>
          </a:p>
          <a:p>
            <a:pPr eaLnBrk="1" hangingPunct="1">
              <a:lnSpc>
                <a:spcPct val="80000"/>
              </a:lnSpc>
              <a:buFont typeface="Wingdings" pitchFamily="2" charset="2"/>
              <a:buChar char="Ü"/>
            </a:pPr>
            <a:r>
              <a:rPr lang="en-US" sz="3600" smtClean="0">
                <a:effectLst/>
                <a:latin typeface="Verdana" pitchFamily="34" charset="0"/>
              </a:rPr>
              <a:t>Ind AS 106: Exploration for and Evaluation of Mineral Resources </a:t>
            </a:r>
          </a:p>
          <a:p>
            <a:pPr eaLnBrk="1" hangingPunct="1">
              <a:lnSpc>
                <a:spcPct val="80000"/>
              </a:lnSpc>
              <a:buFont typeface="Wingdings" pitchFamily="2" charset="2"/>
              <a:buChar char="Ü"/>
            </a:pPr>
            <a:r>
              <a:rPr lang="en-US" sz="3600" smtClean="0">
                <a:effectLst/>
                <a:latin typeface="Verdana" pitchFamily="34" charset="0"/>
              </a:rPr>
              <a:t>Ind AS 107: Financial Instruments: Disclosures </a:t>
            </a:r>
          </a:p>
          <a:p>
            <a:pPr eaLnBrk="1" hangingPunct="1">
              <a:lnSpc>
                <a:spcPct val="80000"/>
              </a:lnSpc>
              <a:buFont typeface="Wingdings" pitchFamily="2" charset="2"/>
              <a:buChar char="Ü"/>
            </a:pPr>
            <a:r>
              <a:rPr lang="en-US" sz="3600" smtClean="0">
                <a:effectLst/>
                <a:latin typeface="Verdana" pitchFamily="34" charset="0"/>
              </a:rPr>
              <a:t>Ind AS 108: Operating Segments </a:t>
            </a:r>
          </a:p>
          <a:p>
            <a:pPr eaLnBrk="1" hangingPunct="1">
              <a:lnSpc>
                <a:spcPct val="80000"/>
              </a:lnSpc>
              <a:buFont typeface="Wingdings" pitchFamily="2" charset="2"/>
              <a:buChar char="Ü"/>
            </a:pPr>
            <a:r>
              <a:rPr lang="en-US" sz="3600" smtClean="0">
                <a:effectLst/>
                <a:latin typeface="Verdana" pitchFamily="34" charset="0"/>
              </a:rPr>
              <a:t>Ind AS 1: Presentation of Financial Statements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1"/>
          </p:nvPr>
        </p:nvSpPr>
        <p:spPr>
          <a:noFill/>
        </p:spPr>
        <p:txBody>
          <a:bodyPr/>
          <a:lstStyle/>
          <a:p>
            <a:fld id="{52921776-7C2F-4009-B84A-993102B7BE54}" type="slidenum">
              <a:rPr lang="en-US" smtClean="0"/>
              <a:pPr/>
              <a:t>27</a:t>
            </a:fld>
            <a:endParaRPr lang="en-US" smtClean="0"/>
          </a:p>
        </p:txBody>
      </p:sp>
      <p:sp>
        <p:nvSpPr>
          <p:cNvPr id="28675" name="Footer Placeholder 5"/>
          <p:cNvSpPr>
            <a:spLocks noGrp="1"/>
          </p:cNvSpPr>
          <p:nvPr>
            <p:ph type="ftr" sz="quarter" idx="12"/>
          </p:nvPr>
        </p:nvSpPr>
        <p:spPr>
          <a:noFill/>
        </p:spPr>
        <p:txBody>
          <a:bodyPr/>
          <a:lstStyle/>
          <a:p>
            <a:r>
              <a:rPr lang="en-US" smtClean="0"/>
              <a:t>Dr. Varadraj Bapat</a:t>
            </a:r>
          </a:p>
        </p:txBody>
      </p:sp>
      <p:sp>
        <p:nvSpPr>
          <p:cNvPr id="28676" name="Rectangle 2"/>
          <p:cNvSpPr>
            <a:spLocks noGrp="1" noChangeArrowheads="1"/>
          </p:cNvSpPr>
          <p:nvPr>
            <p:ph type="body" idx="1"/>
          </p:nvPr>
        </p:nvSpPr>
        <p:spPr>
          <a:xfrm>
            <a:off x="468313" y="549275"/>
            <a:ext cx="8229600" cy="5327650"/>
          </a:xfrm>
        </p:spPr>
        <p:txBody>
          <a:bodyPr/>
          <a:lstStyle/>
          <a:p>
            <a:pPr eaLnBrk="1" hangingPunct="1">
              <a:lnSpc>
                <a:spcPct val="80000"/>
              </a:lnSpc>
              <a:buFont typeface="Wingdings" pitchFamily="2" charset="2"/>
              <a:buChar char="Ü"/>
            </a:pPr>
            <a:r>
              <a:rPr lang="en-US" sz="3600" smtClean="0">
                <a:effectLst/>
                <a:latin typeface="Verdana" pitchFamily="34" charset="0"/>
              </a:rPr>
              <a:t>Ind AS 2: Inventories </a:t>
            </a:r>
          </a:p>
          <a:p>
            <a:pPr eaLnBrk="1" hangingPunct="1">
              <a:lnSpc>
                <a:spcPct val="80000"/>
              </a:lnSpc>
              <a:buFont typeface="Wingdings" pitchFamily="2" charset="2"/>
              <a:buChar char="Ü"/>
            </a:pPr>
            <a:r>
              <a:rPr lang="en-US" sz="3600" smtClean="0">
                <a:effectLst/>
                <a:latin typeface="Verdana" pitchFamily="34" charset="0"/>
              </a:rPr>
              <a:t>Ind AS 7: Statement of Cash Flows </a:t>
            </a:r>
          </a:p>
          <a:p>
            <a:pPr eaLnBrk="1" hangingPunct="1">
              <a:lnSpc>
                <a:spcPct val="80000"/>
              </a:lnSpc>
              <a:buFont typeface="Wingdings" pitchFamily="2" charset="2"/>
              <a:buChar char="Ü"/>
            </a:pPr>
            <a:r>
              <a:rPr lang="en-US" sz="3600" smtClean="0">
                <a:effectLst/>
                <a:latin typeface="Verdana" pitchFamily="34" charset="0"/>
              </a:rPr>
              <a:t>Ind AS 8: Accounting Policies, Changes in Accounting Estimates and Errors</a:t>
            </a:r>
          </a:p>
          <a:p>
            <a:pPr eaLnBrk="1" hangingPunct="1">
              <a:lnSpc>
                <a:spcPct val="80000"/>
              </a:lnSpc>
              <a:buFont typeface="Wingdings" pitchFamily="2" charset="2"/>
              <a:buChar char="Ü"/>
            </a:pPr>
            <a:r>
              <a:rPr lang="en-US" sz="3600" smtClean="0">
                <a:effectLst/>
                <a:latin typeface="Verdana" pitchFamily="34" charset="0"/>
              </a:rPr>
              <a:t>Ind AS 10: Events after the Reporting Period </a:t>
            </a:r>
          </a:p>
          <a:p>
            <a:pPr eaLnBrk="1" hangingPunct="1">
              <a:lnSpc>
                <a:spcPct val="80000"/>
              </a:lnSpc>
              <a:buFont typeface="Wingdings" pitchFamily="2" charset="2"/>
              <a:buChar char="Ü"/>
            </a:pPr>
            <a:r>
              <a:rPr lang="en-US" sz="3600" smtClean="0">
                <a:effectLst/>
                <a:latin typeface="Verdana" pitchFamily="34" charset="0"/>
              </a:rPr>
              <a:t>Ind AS 11: Construction Contracts </a:t>
            </a:r>
          </a:p>
          <a:p>
            <a:pPr eaLnBrk="1" hangingPunct="1">
              <a:lnSpc>
                <a:spcPct val="80000"/>
              </a:lnSpc>
              <a:buFont typeface="Wingdings" pitchFamily="2" charset="2"/>
              <a:buChar char="Ü"/>
            </a:pPr>
            <a:r>
              <a:rPr lang="en-US" sz="3600" smtClean="0">
                <a:effectLst/>
                <a:latin typeface="Verdana" pitchFamily="34" charset="0"/>
              </a:rPr>
              <a:t>Ind AS 12: Income Taxes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p:spPr>
        <p:txBody>
          <a:bodyPr/>
          <a:lstStyle/>
          <a:p>
            <a:fld id="{B8BC6370-66EC-41D8-A3A0-C7FCE9FD9FCB}" type="slidenum">
              <a:rPr lang="en-US" smtClean="0"/>
              <a:pPr/>
              <a:t>28</a:t>
            </a:fld>
            <a:endParaRPr lang="en-US" smtClean="0"/>
          </a:p>
        </p:txBody>
      </p:sp>
      <p:sp>
        <p:nvSpPr>
          <p:cNvPr id="29699" name="Footer Placeholder 5"/>
          <p:cNvSpPr>
            <a:spLocks noGrp="1"/>
          </p:cNvSpPr>
          <p:nvPr>
            <p:ph type="ftr" sz="quarter" idx="12"/>
          </p:nvPr>
        </p:nvSpPr>
        <p:spPr>
          <a:noFill/>
        </p:spPr>
        <p:txBody>
          <a:bodyPr/>
          <a:lstStyle/>
          <a:p>
            <a:r>
              <a:rPr lang="en-US" smtClean="0"/>
              <a:t>Dr. Varadraj Bapat</a:t>
            </a:r>
          </a:p>
        </p:txBody>
      </p:sp>
      <p:sp>
        <p:nvSpPr>
          <p:cNvPr id="29700" name="Rectangle 2"/>
          <p:cNvSpPr>
            <a:spLocks noGrp="1" noChangeArrowheads="1"/>
          </p:cNvSpPr>
          <p:nvPr>
            <p:ph type="body" idx="1"/>
          </p:nvPr>
        </p:nvSpPr>
        <p:spPr>
          <a:xfrm>
            <a:off x="468313" y="549275"/>
            <a:ext cx="8424862" cy="5327650"/>
          </a:xfrm>
        </p:spPr>
        <p:txBody>
          <a:bodyPr/>
          <a:lstStyle/>
          <a:p>
            <a:pPr eaLnBrk="1" hangingPunct="1">
              <a:lnSpc>
                <a:spcPct val="80000"/>
              </a:lnSpc>
              <a:buFont typeface="Wingdings" pitchFamily="2" charset="2"/>
              <a:buChar char="Ü"/>
            </a:pPr>
            <a:r>
              <a:rPr lang="en-US" sz="3600" smtClean="0">
                <a:effectLst/>
                <a:latin typeface="Verdana" pitchFamily="34" charset="0"/>
              </a:rPr>
              <a:t>Ind AS 16: Property, Plant and Equipment </a:t>
            </a:r>
          </a:p>
          <a:p>
            <a:pPr eaLnBrk="1" hangingPunct="1">
              <a:lnSpc>
                <a:spcPct val="80000"/>
              </a:lnSpc>
              <a:buFont typeface="Wingdings" pitchFamily="2" charset="2"/>
              <a:buChar char="Ü"/>
            </a:pPr>
            <a:r>
              <a:rPr lang="en-US" sz="3600" smtClean="0">
                <a:effectLst/>
                <a:latin typeface="Verdana" pitchFamily="34" charset="0"/>
              </a:rPr>
              <a:t>Ind AS 17: Leases </a:t>
            </a:r>
          </a:p>
          <a:p>
            <a:pPr eaLnBrk="1" hangingPunct="1">
              <a:lnSpc>
                <a:spcPct val="80000"/>
              </a:lnSpc>
              <a:buFont typeface="Wingdings" pitchFamily="2" charset="2"/>
              <a:buChar char="Ü"/>
            </a:pPr>
            <a:r>
              <a:rPr lang="en-US" sz="3600" smtClean="0">
                <a:effectLst/>
                <a:latin typeface="Verdana" pitchFamily="34" charset="0"/>
              </a:rPr>
              <a:t>Ind AS 18: Revenue</a:t>
            </a:r>
          </a:p>
          <a:p>
            <a:pPr eaLnBrk="1" hangingPunct="1">
              <a:lnSpc>
                <a:spcPct val="80000"/>
              </a:lnSpc>
              <a:buFont typeface="Wingdings" pitchFamily="2" charset="2"/>
              <a:buChar char="Ü"/>
            </a:pPr>
            <a:r>
              <a:rPr lang="en-US" sz="3600" smtClean="0">
                <a:effectLst/>
                <a:latin typeface="Verdana" pitchFamily="34" charset="0"/>
              </a:rPr>
              <a:t>Ind AS 19: Employee Benefits </a:t>
            </a:r>
          </a:p>
          <a:p>
            <a:pPr eaLnBrk="1" hangingPunct="1">
              <a:lnSpc>
                <a:spcPct val="80000"/>
              </a:lnSpc>
              <a:buFont typeface="Wingdings" pitchFamily="2" charset="2"/>
              <a:buChar char="Ü"/>
            </a:pPr>
            <a:r>
              <a:rPr lang="en-US" sz="3600" smtClean="0">
                <a:effectLst/>
                <a:latin typeface="Verdana" pitchFamily="34" charset="0"/>
              </a:rPr>
              <a:t>Ind AS 20: Accounting for Government Grants and Disclosure of Government Assistance </a:t>
            </a:r>
          </a:p>
          <a:p>
            <a:pPr eaLnBrk="1" hangingPunct="1">
              <a:lnSpc>
                <a:spcPct val="80000"/>
              </a:lnSpc>
              <a:buFont typeface="Wingdings" pitchFamily="2" charset="2"/>
              <a:buChar char="Ü"/>
            </a:pPr>
            <a:r>
              <a:rPr lang="en-US" sz="3600" smtClean="0">
                <a:effectLst/>
                <a:latin typeface="Verdana" pitchFamily="34" charset="0"/>
              </a:rPr>
              <a:t>Ind AS 21: The Effects of Changes in Foreign Exchange Rates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a:noFill/>
        </p:spPr>
        <p:txBody>
          <a:bodyPr/>
          <a:lstStyle/>
          <a:p>
            <a:fld id="{9BE7E8C9-0D1C-4295-887C-985377A74114}" type="slidenum">
              <a:rPr lang="en-US" smtClean="0"/>
              <a:pPr/>
              <a:t>29</a:t>
            </a:fld>
            <a:endParaRPr lang="en-US" smtClean="0"/>
          </a:p>
        </p:txBody>
      </p:sp>
      <p:sp>
        <p:nvSpPr>
          <p:cNvPr id="30723" name="Footer Placeholder 5"/>
          <p:cNvSpPr>
            <a:spLocks noGrp="1"/>
          </p:cNvSpPr>
          <p:nvPr>
            <p:ph type="ftr" sz="quarter" idx="12"/>
          </p:nvPr>
        </p:nvSpPr>
        <p:spPr>
          <a:noFill/>
        </p:spPr>
        <p:txBody>
          <a:bodyPr/>
          <a:lstStyle/>
          <a:p>
            <a:r>
              <a:rPr lang="en-US" smtClean="0"/>
              <a:t>Dr. Varadraj Bapat</a:t>
            </a:r>
          </a:p>
        </p:txBody>
      </p:sp>
      <p:sp>
        <p:nvSpPr>
          <p:cNvPr id="30724" name="Rectangle 2"/>
          <p:cNvSpPr>
            <a:spLocks noGrp="1" noChangeArrowheads="1"/>
          </p:cNvSpPr>
          <p:nvPr>
            <p:ph type="body" idx="1"/>
          </p:nvPr>
        </p:nvSpPr>
        <p:spPr>
          <a:xfrm>
            <a:off x="468313" y="549275"/>
            <a:ext cx="8229600" cy="5327650"/>
          </a:xfrm>
        </p:spPr>
        <p:txBody>
          <a:bodyPr/>
          <a:lstStyle/>
          <a:p>
            <a:pPr eaLnBrk="1" hangingPunct="1">
              <a:lnSpc>
                <a:spcPct val="80000"/>
              </a:lnSpc>
              <a:buFont typeface="Wingdings" pitchFamily="2" charset="2"/>
              <a:buChar char="Ü"/>
            </a:pPr>
            <a:r>
              <a:rPr lang="en-US" sz="3600" smtClean="0">
                <a:effectLst/>
                <a:latin typeface="Verdana" pitchFamily="34" charset="0"/>
              </a:rPr>
              <a:t>Ind AS 23: Borrowing Costs</a:t>
            </a:r>
          </a:p>
          <a:p>
            <a:pPr eaLnBrk="1" hangingPunct="1">
              <a:lnSpc>
                <a:spcPct val="80000"/>
              </a:lnSpc>
              <a:buFont typeface="Wingdings" pitchFamily="2" charset="2"/>
              <a:buChar char="Ü"/>
            </a:pPr>
            <a:r>
              <a:rPr lang="en-US" sz="3600" smtClean="0">
                <a:effectLst/>
                <a:latin typeface="Verdana" pitchFamily="34" charset="0"/>
              </a:rPr>
              <a:t>Ind AS 24: Related Party Disclosures </a:t>
            </a:r>
          </a:p>
          <a:p>
            <a:pPr eaLnBrk="1" hangingPunct="1">
              <a:lnSpc>
                <a:spcPct val="80000"/>
              </a:lnSpc>
              <a:buFont typeface="Wingdings" pitchFamily="2" charset="2"/>
              <a:buChar char="Ü"/>
            </a:pPr>
            <a:r>
              <a:rPr lang="en-US" sz="3600" smtClean="0">
                <a:effectLst/>
                <a:latin typeface="Verdana" pitchFamily="34" charset="0"/>
              </a:rPr>
              <a:t>Ind AS 27: Consolidated and Separate Financial Statements </a:t>
            </a:r>
          </a:p>
          <a:p>
            <a:pPr eaLnBrk="1" hangingPunct="1">
              <a:lnSpc>
                <a:spcPct val="80000"/>
              </a:lnSpc>
              <a:buFont typeface="Wingdings" pitchFamily="2" charset="2"/>
              <a:buChar char="Ü"/>
            </a:pPr>
            <a:r>
              <a:rPr lang="en-US" sz="3600" smtClean="0">
                <a:effectLst/>
                <a:latin typeface="Verdana" pitchFamily="34" charset="0"/>
              </a:rPr>
              <a:t>Ind AS 28: Investments in Associates </a:t>
            </a:r>
          </a:p>
          <a:p>
            <a:pPr eaLnBrk="1" hangingPunct="1">
              <a:lnSpc>
                <a:spcPct val="80000"/>
              </a:lnSpc>
              <a:buFont typeface="Wingdings" pitchFamily="2" charset="2"/>
              <a:buChar char="Ü"/>
            </a:pPr>
            <a:r>
              <a:rPr lang="en-US" sz="3600" smtClean="0">
                <a:effectLst/>
                <a:latin typeface="Verdana" pitchFamily="34" charset="0"/>
              </a:rPr>
              <a:t>Ind AS 29: Financial Reporting in Hyperinflationary Economies </a:t>
            </a:r>
          </a:p>
          <a:p>
            <a:pPr eaLnBrk="1" hangingPunct="1">
              <a:lnSpc>
                <a:spcPct val="80000"/>
              </a:lnSpc>
              <a:buFont typeface="Wingdings" pitchFamily="2" charset="2"/>
              <a:buChar char="Ü"/>
            </a:pPr>
            <a:r>
              <a:rPr lang="en-US" sz="3600" smtClean="0">
                <a:effectLst/>
                <a:latin typeface="Verdana" pitchFamily="34" charset="0"/>
              </a:rPr>
              <a:t>Ind AS 31: Interests in Joint Ventures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3A1DCF4F-54B8-4BBC-B66D-BE965CCD5234}" type="slidenum">
              <a:rPr lang="en-US" smtClean="0"/>
              <a:pPr/>
              <a:t>3</a:t>
            </a:fld>
            <a:endParaRPr lang="en-US" smtClean="0"/>
          </a:p>
        </p:txBody>
      </p:sp>
      <p:sp>
        <p:nvSpPr>
          <p:cNvPr id="4099" name="Footer Placeholder 5"/>
          <p:cNvSpPr>
            <a:spLocks noGrp="1"/>
          </p:cNvSpPr>
          <p:nvPr>
            <p:ph type="ftr" sz="quarter" idx="12"/>
          </p:nvPr>
        </p:nvSpPr>
        <p:spPr>
          <a:noFill/>
        </p:spPr>
        <p:txBody>
          <a:bodyPr/>
          <a:lstStyle/>
          <a:p>
            <a:r>
              <a:rPr lang="en-US" smtClean="0"/>
              <a:t>Dr. Varadraj Bapat</a:t>
            </a:r>
          </a:p>
        </p:txBody>
      </p:sp>
      <p:sp>
        <p:nvSpPr>
          <p:cNvPr id="4100" name="Text Box 4"/>
          <p:cNvSpPr txBox="1">
            <a:spLocks noChangeArrowheads="1"/>
          </p:cNvSpPr>
          <p:nvPr/>
        </p:nvSpPr>
        <p:spPr bwMode="auto">
          <a:xfrm>
            <a:off x="0" y="2286000"/>
            <a:ext cx="8858250" cy="3908425"/>
          </a:xfrm>
          <a:prstGeom prst="rect">
            <a:avLst/>
          </a:prstGeom>
          <a:noFill/>
          <a:ln w="9525">
            <a:noFill/>
            <a:miter lim="800000"/>
            <a:headEnd/>
            <a:tailEnd/>
          </a:ln>
        </p:spPr>
        <p:txBody>
          <a:bodyPr>
            <a:spAutoFit/>
          </a:bodyPr>
          <a:lstStyle/>
          <a:p>
            <a:pPr marL="450850" indent="-450850" algn="ctr" eaLnBrk="1" hangingPunct="1">
              <a:spcBef>
                <a:spcPct val="50000"/>
              </a:spcBef>
              <a:buFont typeface="Wingdings" pitchFamily="2" charset="2"/>
              <a:buNone/>
            </a:pPr>
            <a:r>
              <a:rPr lang="en-US" sz="5000" b="1">
                <a:solidFill>
                  <a:schemeClr val="tx2"/>
                </a:solidFill>
                <a:latin typeface="Verdana" pitchFamily="34" charset="0"/>
              </a:rPr>
              <a:t>Accounting Principles</a:t>
            </a:r>
            <a:endParaRPr lang="en-US" sz="3800" b="1">
              <a:latin typeface="Verdana" pitchFamily="34" charset="0"/>
            </a:endParaRPr>
          </a:p>
          <a:p>
            <a:pPr marL="450850" indent="-450850" algn="just" eaLnBrk="1" hangingPunct="1">
              <a:spcBef>
                <a:spcPct val="50000"/>
              </a:spcBef>
              <a:buClr>
                <a:srgbClr val="FF6600"/>
              </a:buClr>
              <a:buSzPct val="115000"/>
              <a:buFontTx/>
              <a:buChar char="•"/>
            </a:pPr>
            <a:r>
              <a:rPr lang="en-US" sz="3600">
                <a:latin typeface="Verdana" pitchFamily="34" charset="0"/>
              </a:rPr>
              <a:t>For communicating the results of business to outside world,  it should be based on certain uniform and scientifically  laid down principles or postulates.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1"/>
          </p:nvPr>
        </p:nvSpPr>
        <p:spPr>
          <a:noFill/>
        </p:spPr>
        <p:txBody>
          <a:bodyPr/>
          <a:lstStyle/>
          <a:p>
            <a:fld id="{1BF2F868-4E97-4783-85E0-3758B00A6FCA}" type="slidenum">
              <a:rPr lang="en-US" smtClean="0"/>
              <a:pPr/>
              <a:t>30</a:t>
            </a:fld>
            <a:endParaRPr lang="en-US" smtClean="0"/>
          </a:p>
        </p:txBody>
      </p:sp>
      <p:sp>
        <p:nvSpPr>
          <p:cNvPr id="31747" name="Footer Placeholder 5"/>
          <p:cNvSpPr>
            <a:spLocks noGrp="1"/>
          </p:cNvSpPr>
          <p:nvPr>
            <p:ph type="ftr" sz="quarter" idx="12"/>
          </p:nvPr>
        </p:nvSpPr>
        <p:spPr>
          <a:noFill/>
        </p:spPr>
        <p:txBody>
          <a:bodyPr/>
          <a:lstStyle/>
          <a:p>
            <a:r>
              <a:rPr lang="en-US" smtClean="0"/>
              <a:t>Dr. Varadraj Bapat</a:t>
            </a:r>
          </a:p>
        </p:txBody>
      </p:sp>
      <p:sp>
        <p:nvSpPr>
          <p:cNvPr id="31748" name="Rectangle 2"/>
          <p:cNvSpPr>
            <a:spLocks noGrp="1" noChangeArrowheads="1"/>
          </p:cNvSpPr>
          <p:nvPr>
            <p:ph type="body" idx="1"/>
          </p:nvPr>
        </p:nvSpPr>
        <p:spPr>
          <a:xfrm>
            <a:off x="468313" y="549275"/>
            <a:ext cx="8229600" cy="5327650"/>
          </a:xfrm>
        </p:spPr>
        <p:txBody>
          <a:bodyPr/>
          <a:lstStyle/>
          <a:p>
            <a:pPr eaLnBrk="1" hangingPunct="1">
              <a:lnSpc>
                <a:spcPct val="80000"/>
              </a:lnSpc>
              <a:buFont typeface="Wingdings" pitchFamily="2" charset="2"/>
              <a:buChar char="Ü"/>
            </a:pPr>
            <a:r>
              <a:rPr lang="en-US" sz="3600" smtClean="0">
                <a:effectLst/>
                <a:latin typeface="Verdana" pitchFamily="34" charset="0"/>
              </a:rPr>
              <a:t>Ind AS 32: Financial Instruments: Presentation </a:t>
            </a:r>
          </a:p>
          <a:p>
            <a:pPr eaLnBrk="1" hangingPunct="1">
              <a:lnSpc>
                <a:spcPct val="80000"/>
              </a:lnSpc>
              <a:buFont typeface="Wingdings" pitchFamily="2" charset="2"/>
              <a:buChar char="Ü"/>
            </a:pPr>
            <a:r>
              <a:rPr lang="en-US" sz="3600" smtClean="0">
                <a:effectLst/>
                <a:latin typeface="Verdana" pitchFamily="34" charset="0"/>
              </a:rPr>
              <a:t>Ind AS 33: Earnings per Share </a:t>
            </a:r>
          </a:p>
          <a:p>
            <a:pPr eaLnBrk="1" hangingPunct="1">
              <a:lnSpc>
                <a:spcPct val="80000"/>
              </a:lnSpc>
              <a:buFont typeface="Wingdings" pitchFamily="2" charset="2"/>
              <a:buChar char="Ü"/>
            </a:pPr>
            <a:r>
              <a:rPr lang="en-US" sz="3600" smtClean="0">
                <a:effectLst/>
                <a:latin typeface="Verdana" pitchFamily="34" charset="0"/>
              </a:rPr>
              <a:t>Ind AS 34: Interim Financial Reporting </a:t>
            </a:r>
          </a:p>
          <a:p>
            <a:pPr eaLnBrk="1" hangingPunct="1">
              <a:lnSpc>
                <a:spcPct val="80000"/>
              </a:lnSpc>
              <a:buFont typeface="Wingdings" pitchFamily="2" charset="2"/>
              <a:buChar char="Ü"/>
            </a:pPr>
            <a:r>
              <a:rPr lang="en-US" sz="3600" smtClean="0">
                <a:effectLst/>
                <a:latin typeface="Verdana" pitchFamily="34" charset="0"/>
              </a:rPr>
              <a:t>Ind AS 36: Impairment of Assets </a:t>
            </a:r>
          </a:p>
          <a:p>
            <a:pPr eaLnBrk="1" hangingPunct="1">
              <a:lnSpc>
                <a:spcPct val="80000"/>
              </a:lnSpc>
              <a:buFont typeface="Wingdings" pitchFamily="2" charset="2"/>
              <a:buChar char="Ü"/>
            </a:pPr>
            <a:r>
              <a:rPr lang="en-US" sz="3600" smtClean="0">
                <a:effectLst/>
                <a:latin typeface="Verdana" pitchFamily="34" charset="0"/>
              </a:rPr>
              <a:t>Ind AS 37: Provisions, Contingent Liabilities and Contingent Assets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a:noFill/>
        </p:spPr>
        <p:txBody>
          <a:bodyPr/>
          <a:lstStyle/>
          <a:p>
            <a:fld id="{530B0AC7-BCE2-41FE-A82B-323B5D0EC6B8}" type="slidenum">
              <a:rPr lang="en-US" smtClean="0"/>
              <a:pPr/>
              <a:t>31</a:t>
            </a:fld>
            <a:endParaRPr lang="en-US" smtClean="0"/>
          </a:p>
        </p:txBody>
      </p:sp>
      <p:sp>
        <p:nvSpPr>
          <p:cNvPr id="32771" name="Footer Placeholder 5"/>
          <p:cNvSpPr>
            <a:spLocks noGrp="1"/>
          </p:cNvSpPr>
          <p:nvPr>
            <p:ph type="ftr" sz="quarter" idx="12"/>
          </p:nvPr>
        </p:nvSpPr>
        <p:spPr>
          <a:noFill/>
        </p:spPr>
        <p:txBody>
          <a:bodyPr/>
          <a:lstStyle/>
          <a:p>
            <a:r>
              <a:rPr lang="en-US" smtClean="0"/>
              <a:t>Dr. Varadraj Bapat</a:t>
            </a:r>
          </a:p>
        </p:txBody>
      </p:sp>
      <p:sp>
        <p:nvSpPr>
          <p:cNvPr id="32772" name="Rectangle 2"/>
          <p:cNvSpPr>
            <a:spLocks noGrp="1" noChangeArrowheads="1"/>
          </p:cNvSpPr>
          <p:nvPr>
            <p:ph type="body" idx="1"/>
          </p:nvPr>
        </p:nvSpPr>
        <p:spPr>
          <a:xfrm>
            <a:off x="539750" y="1125538"/>
            <a:ext cx="8229600" cy="2951162"/>
          </a:xfrm>
        </p:spPr>
        <p:txBody>
          <a:bodyPr/>
          <a:lstStyle/>
          <a:p>
            <a:pPr eaLnBrk="1" hangingPunct="1">
              <a:lnSpc>
                <a:spcPct val="80000"/>
              </a:lnSpc>
              <a:buFont typeface="Wingdings" pitchFamily="2" charset="2"/>
              <a:buChar char="Ü"/>
            </a:pPr>
            <a:r>
              <a:rPr lang="en-US" sz="3600" smtClean="0">
                <a:effectLst/>
                <a:latin typeface="Verdana" pitchFamily="34" charset="0"/>
              </a:rPr>
              <a:t>Ind AS 38: Intangible Assets </a:t>
            </a:r>
          </a:p>
          <a:p>
            <a:pPr eaLnBrk="1" hangingPunct="1">
              <a:lnSpc>
                <a:spcPct val="80000"/>
              </a:lnSpc>
              <a:buFont typeface="Wingdings" pitchFamily="2" charset="2"/>
              <a:buChar char="Ü"/>
            </a:pPr>
            <a:r>
              <a:rPr lang="en-US" sz="3600" smtClean="0">
                <a:effectLst/>
                <a:latin typeface="Verdana" pitchFamily="34" charset="0"/>
              </a:rPr>
              <a:t>Ind AS 39: Financial Instruments: Recognition and Measurement </a:t>
            </a:r>
          </a:p>
          <a:p>
            <a:pPr eaLnBrk="1" hangingPunct="1">
              <a:lnSpc>
                <a:spcPct val="80000"/>
              </a:lnSpc>
              <a:buFont typeface="Wingdings" pitchFamily="2" charset="2"/>
              <a:buChar char="Ü"/>
            </a:pPr>
            <a:r>
              <a:rPr lang="en-US" sz="3600" smtClean="0">
                <a:effectLst/>
                <a:latin typeface="Verdana" pitchFamily="34" charset="0"/>
              </a:rPr>
              <a:t>Ind AS 40: Investment Property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1"/>
          </p:nvPr>
        </p:nvSpPr>
        <p:spPr>
          <a:noFill/>
        </p:spPr>
        <p:txBody>
          <a:bodyPr/>
          <a:lstStyle/>
          <a:p>
            <a:fld id="{4C5EB4FB-8B01-4D58-8161-B1EFC7F08D75}" type="slidenum">
              <a:rPr lang="en-US" smtClean="0"/>
              <a:pPr/>
              <a:t>32</a:t>
            </a:fld>
            <a:endParaRPr lang="en-US" smtClean="0"/>
          </a:p>
        </p:txBody>
      </p:sp>
      <p:sp>
        <p:nvSpPr>
          <p:cNvPr id="33795" name="Footer Placeholder 5"/>
          <p:cNvSpPr>
            <a:spLocks noGrp="1"/>
          </p:cNvSpPr>
          <p:nvPr>
            <p:ph type="ftr" sz="quarter" idx="12"/>
          </p:nvPr>
        </p:nvSpPr>
        <p:spPr>
          <a:noFill/>
        </p:spPr>
        <p:txBody>
          <a:bodyPr/>
          <a:lstStyle/>
          <a:p>
            <a:r>
              <a:rPr lang="en-US" smtClean="0"/>
              <a:t>Dr. Varadraj Bapat</a:t>
            </a:r>
          </a:p>
        </p:txBody>
      </p:sp>
      <p:sp>
        <p:nvSpPr>
          <p:cNvPr id="33796" name="Rectangle 4"/>
          <p:cNvSpPr>
            <a:spLocks noGrp="1" noChangeArrowheads="1"/>
          </p:cNvSpPr>
          <p:nvPr>
            <p:ph type="body" idx="1"/>
          </p:nvPr>
        </p:nvSpPr>
        <p:spPr>
          <a:xfrm>
            <a:off x="323850" y="1700213"/>
            <a:ext cx="8569325" cy="4248150"/>
          </a:xfrm>
          <a:noFill/>
        </p:spPr>
        <p:txBody>
          <a:bodyPr/>
          <a:lstStyle/>
          <a:p>
            <a:pPr algn="just" eaLnBrk="1" hangingPunct="1"/>
            <a:r>
              <a:rPr lang="en-US" sz="3600" smtClean="0">
                <a:effectLst/>
                <a:latin typeface="Verdana" pitchFamily="34" charset="0"/>
              </a:rPr>
              <a:t>International Accounting Standards Committee (IASC) was constituted in 1973 to formulate accounting standards.</a:t>
            </a:r>
          </a:p>
          <a:p>
            <a:pPr algn="just" eaLnBrk="1" hangingPunct="1"/>
            <a:r>
              <a:rPr lang="en-US" sz="3600" smtClean="0">
                <a:effectLst/>
                <a:latin typeface="Verdana" pitchFamily="34" charset="0"/>
              </a:rPr>
              <a:t>Barring Canada, Japan and US  all countries have accepted these standards.</a:t>
            </a:r>
          </a:p>
        </p:txBody>
      </p:sp>
      <p:sp>
        <p:nvSpPr>
          <p:cNvPr id="33797" name="Text Box 5"/>
          <p:cNvSpPr txBox="1">
            <a:spLocks noChangeArrowheads="1"/>
          </p:cNvSpPr>
          <p:nvPr/>
        </p:nvSpPr>
        <p:spPr bwMode="auto">
          <a:xfrm>
            <a:off x="250825" y="260350"/>
            <a:ext cx="8459788" cy="1431925"/>
          </a:xfrm>
          <a:prstGeom prst="rect">
            <a:avLst/>
          </a:prstGeom>
          <a:noFill/>
          <a:ln w="9525">
            <a:noFill/>
            <a:miter lim="800000"/>
            <a:headEnd/>
            <a:tailEnd/>
          </a:ln>
        </p:spPr>
        <p:txBody>
          <a:bodyPr>
            <a:spAutoFit/>
          </a:bodyPr>
          <a:lstStyle/>
          <a:p>
            <a:r>
              <a:rPr lang="en-US" sz="4400" b="1">
                <a:solidFill>
                  <a:srgbClr val="FFFF00"/>
                </a:solidFill>
                <a:latin typeface="Verdana" pitchFamily="34" charset="0"/>
              </a:rPr>
              <a:t>International Accounting Standards (IAS)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1"/>
          </p:nvPr>
        </p:nvSpPr>
        <p:spPr>
          <a:noFill/>
        </p:spPr>
        <p:txBody>
          <a:bodyPr/>
          <a:lstStyle/>
          <a:p>
            <a:fld id="{56EB5031-1FB6-47FD-85C3-C7A0D2F2B751}" type="slidenum">
              <a:rPr lang="en-US" smtClean="0"/>
              <a:pPr/>
              <a:t>33</a:t>
            </a:fld>
            <a:endParaRPr lang="en-US" smtClean="0"/>
          </a:p>
        </p:txBody>
      </p:sp>
      <p:sp>
        <p:nvSpPr>
          <p:cNvPr id="34819" name="Footer Placeholder 5"/>
          <p:cNvSpPr>
            <a:spLocks noGrp="1"/>
          </p:cNvSpPr>
          <p:nvPr>
            <p:ph type="ftr" sz="quarter" idx="12"/>
          </p:nvPr>
        </p:nvSpPr>
        <p:spPr>
          <a:noFill/>
        </p:spPr>
        <p:txBody>
          <a:bodyPr/>
          <a:lstStyle/>
          <a:p>
            <a:r>
              <a:rPr lang="en-US" smtClean="0"/>
              <a:t>Dr. Varadraj Bapat</a:t>
            </a:r>
          </a:p>
        </p:txBody>
      </p:sp>
      <p:sp>
        <p:nvSpPr>
          <p:cNvPr id="34820" name="Rectangle 3"/>
          <p:cNvSpPr>
            <a:spLocks noGrp="1" noChangeArrowheads="1"/>
          </p:cNvSpPr>
          <p:nvPr>
            <p:ph type="body" idx="1"/>
          </p:nvPr>
        </p:nvSpPr>
        <p:spPr>
          <a:xfrm>
            <a:off x="395288" y="836613"/>
            <a:ext cx="8229600" cy="5184775"/>
          </a:xfrm>
        </p:spPr>
        <p:txBody>
          <a:bodyPr/>
          <a:lstStyle/>
          <a:p>
            <a:pPr algn="just" eaLnBrk="1" hangingPunct="1"/>
            <a:r>
              <a:rPr lang="en-US" sz="3600" smtClean="0">
                <a:effectLst/>
                <a:latin typeface="Verdana" pitchFamily="34" charset="0"/>
              </a:rPr>
              <a:t>To give proper direction and interpretations Standards Interpretations Committee was formed in 1997.</a:t>
            </a:r>
          </a:p>
          <a:p>
            <a:pPr algn="just" eaLnBrk="1" hangingPunct="1"/>
            <a:r>
              <a:rPr lang="en-US" sz="3600" smtClean="0">
                <a:effectLst/>
                <a:latin typeface="Verdana" pitchFamily="34" charset="0"/>
              </a:rPr>
              <a:t>IASB was constituted in 2001 to prescribe norms for treatment of several items on preparation and presentation of Financial statements.</a:t>
            </a:r>
            <a:endParaRPr lang="en-US" sz="3600" smtClean="0">
              <a:effectLs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noFill/>
        </p:spPr>
        <p:txBody>
          <a:bodyPr/>
          <a:lstStyle/>
          <a:p>
            <a:fld id="{763CA0C6-EF32-468B-90AE-A5A16AE8AAEA}" type="slidenum">
              <a:rPr lang="en-US" smtClean="0"/>
              <a:pPr/>
              <a:t>34</a:t>
            </a:fld>
            <a:endParaRPr lang="en-US" smtClean="0"/>
          </a:p>
        </p:txBody>
      </p:sp>
      <p:sp>
        <p:nvSpPr>
          <p:cNvPr id="35843" name="Footer Placeholder 5"/>
          <p:cNvSpPr>
            <a:spLocks noGrp="1"/>
          </p:cNvSpPr>
          <p:nvPr>
            <p:ph type="ftr" sz="quarter" idx="12"/>
          </p:nvPr>
        </p:nvSpPr>
        <p:spPr>
          <a:noFill/>
        </p:spPr>
        <p:txBody>
          <a:bodyPr/>
          <a:lstStyle/>
          <a:p>
            <a:r>
              <a:rPr lang="en-US" smtClean="0"/>
              <a:t>Dr. Varadraj Bapat</a:t>
            </a:r>
          </a:p>
        </p:txBody>
      </p:sp>
      <p:sp>
        <p:nvSpPr>
          <p:cNvPr id="11268" name="Rectangle 4"/>
          <p:cNvSpPr>
            <a:spLocks noGrp="1" noChangeArrowheads="1"/>
          </p:cNvSpPr>
          <p:nvPr>
            <p:ph type="body" idx="1"/>
          </p:nvPr>
        </p:nvSpPr>
        <p:spPr>
          <a:xfrm>
            <a:off x="323850" y="765175"/>
            <a:ext cx="8351838" cy="5040313"/>
          </a:xfrm>
        </p:spPr>
        <p:txBody>
          <a:bodyPr/>
          <a:lstStyle/>
          <a:p>
            <a:pPr algn="just" eaLnBrk="1" hangingPunct="1">
              <a:defRPr/>
            </a:pPr>
            <a:r>
              <a:rPr lang="en-US" sz="3600" smtClean="0">
                <a:latin typeface="Verdana" pitchFamily="34" charset="0"/>
              </a:rPr>
              <a:t>ISAB adopted all 41 standards issued by IASC.</a:t>
            </a:r>
          </a:p>
          <a:p>
            <a:pPr algn="just" eaLnBrk="1" hangingPunct="1">
              <a:defRPr/>
            </a:pPr>
            <a:r>
              <a:rPr lang="en-US" sz="3600" smtClean="0">
                <a:latin typeface="Verdana" pitchFamily="34" charset="0"/>
              </a:rPr>
              <a:t>The US Financial Accounting Standards Board (FASB) and IASB </a:t>
            </a:r>
            <a:r>
              <a:rPr lang="en-US" sz="3600" smtClean="0">
                <a:effectLst/>
                <a:latin typeface="Verdana" pitchFamily="34" charset="0"/>
              </a:rPr>
              <a:t>	are in process of eliminating differing in some standards.</a:t>
            </a:r>
          </a:p>
          <a:p>
            <a:pPr algn="just" eaLnBrk="1" hangingPunct="1">
              <a:defRPr/>
            </a:pPr>
            <a:r>
              <a:rPr lang="en-US" sz="3600" smtClean="0">
                <a:effectLst/>
                <a:latin typeface="Verdana" pitchFamily="34" charset="0"/>
              </a:rPr>
              <a:t>IASB publishes its Standards in a series of pronouncements called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1"/>
          </p:nvPr>
        </p:nvSpPr>
        <p:spPr>
          <a:noFill/>
        </p:spPr>
        <p:txBody>
          <a:bodyPr/>
          <a:lstStyle/>
          <a:p>
            <a:fld id="{13BE1AEC-25F2-4829-A215-FD40F57DE7A5}" type="slidenum">
              <a:rPr lang="en-US" smtClean="0"/>
              <a:pPr/>
              <a:t>35</a:t>
            </a:fld>
            <a:endParaRPr lang="en-US" smtClean="0"/>
          </a:p>
        </p:txBody>
      </p:sp>
      <p:sp>
        <p:nvSpPr>
          <p:cNvPr id="36867" name="Footer Placeholder 5"/>
          <p:cNvSpPr>
            <a:spLocks noGrp="1"/>
          </p:cNvSpPr>
          <p:nvPr>
            <p:ph type="ftr" sz="quarter" idx="12"/>
          </p:nvPr>
        </p:nvSpPr>
        <p:spPr>
          <a:noFill/>
        </p:spPr>
        <p:txBody>
          <a:bodyPr/>
          <a:lstStyle/>
          <a:p>
            <a:r>
              <a:rPr lang="en-US" smtClean="0"/>
              <a:t>Dr. Varadraj Bapat</a:t>
            </a:r>
          </a:p>
        </p:txBody>
      </p:sp>
      <p:sp>
        <p:nvSpPr>
          <p:cNvPr id="36868" name="Rectangle 3"/>
          <p:cNvSpPr>
            <a:spLocks noGrp="1" noChangeArrowheads="1"/>
          </p:cNvSpPr>
          <p:nvPr>
            <p:ph type="body" idx="1"/>
          </p:nvPr>
        </p:nvSpPr>
        <p:spPr>
          <a:xfrm>
            <a:off x="395288" y="620713"/>
            <a:ext cx="8229600" cy="5113337"/>
          </a:xfrm>
        </p:spPr>
        <p:txBody>
          <a:bodyPr/>
          <a:lstStyle/>
          <a:p>
            <a:pPr algn="just" eaLnBrk="1" hangingPunct="1">
              <a:buFont typeface="Wingdings" pitchFamily="2" charset="2"/>
              <a:buNone/>
            </a:pPr>
            <a:r>
              <a:rPr lang="en-US" sz="3600" smtClean="0">
                <a:effectLst/>
                <a:latin typeface="Verdana" pitchFamily="34" charset="0"/>
              </a:rPr>
              <a:t>	International Financial Reporting Standards (IFRSs). It has also adopted the body of Standards issued by the Board of the International Accounting Standards Committee (IASC). </a:t>
            </a:r>
          </a:p>
          <a:p>
            <a:pPr algn="just" eaLnBrk="1" hangingPunct="1"/>
            <a:r>
              <a:rPr lang="en-US" sz="3600" smtClean="0">
                <a:effectLst/>
                <a:latin typeface="Verdana" pitchFamily="34" charset="0"/>
              </a:rPr>
              <a:t>Those pronouncements are designated "International Accounting Standards" (IASs).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1"/>
          </p:nvPr>
        </p:nvSpPr>
        <p:spPr>
          <a:noFill/>
        </p:spPr>
        <p:txBody>
          <a:bodyPr/>
          <a:lstStyle/>
          <a:p>
            <a:fld id="{B921256A-36EF-4C1D-A7BD-6A8E6FC3DC28}" type="slidenum">
              <a:rPr lang="en-US" smtClean="0"/>
              <a:pPr/>
              <a:t>36</a:t>
            </a:fld>
            <a:endParaRPr lang="en-US" smtClean="0"/>
          </a:p>
        </p:txBody>
      </p:sp>
      <p:sp>
        <p:nvSpPr>
          <p:cNvPr id="37891" name="Footer Placeholder 5"/>
          <p:cNvSpPr>
            <a:spLocks noGrp="1"/>
          </p:cNvSpPr>
          <p:nvPr>
            <p:ph type="ftr" sz="quarter" idx="12"/>
          </p:nvPr>
        </p:nvSpPr>
        <p:spPr>
          <a:noFill/>
        </p:spPr>
        <p:txBody>
          <a:bodyPr/>
          <a:lstStyle/>
          <a:p>
            <a:r>
              <a:rPr lang="en-US" smtClean="0"/>
              <a:t>Dr. Varadraj Bapat</a:t>
            </a:r>
          </a:p>
        </p:txBody>
      </p:sp>
      <p:sp>
        <p:nvSpPr>
          <p:cNvPr id="37892" name="Rectangle 2"/>
          <p:cNvSpPr>
            <a:spLocks noGrp="1" noRot="1" noChangeArrowheads="1"/>
          </p:cNvSpPr>
          <p:nvPr>
            <p:ph type="title"/>
          </p:nvPr>
        </p:nvSpPr>
        <p:spPr>
          <a:xfrm>
            <a:off x="642938" y="1928813"/>
            <a:ext cx="8043862" cy="928687"/>
          </a:xfrm>
        </p:spPr>
        <p:txBody>
          <a:bodyPr/>
          <a:lstStyle/>
          <a:p>
            <a:pPr algn="l" eaLnBrk="1" hangingPunct="1"/>
            <a:r>
              <a:rPr lang="en-US" smtClean="0">
                <a:solidFill>
                  <a:srgbClr val="FFFF00"/>
                </a:solidFill>
                <a:effectLst/>
                <a:latin typeface="Verdana" pitchFamily="34" charset="0"/>
              </a:rPr>
              <a:t>IASs: </a:t>
            </a:r>
          </a:p>
        </p:txBody>
      </p:sp>
      <p:sp>
        <p:nvSpPr>
          <p:cNvPr id="40963" name="Rectangle 3"/>
          <p:cNvSpPr>
            <a:spLocks noGrp="1" noChangeArrowheads="1"/>
          </p:cNvSpPr>
          <p:nvPr>
            <p:ph type="body" idx="1"/>
          </p:nvPr>
        </p:nvSpPr>
        <p:spPr>
          <a:xfrm>
            <a:off x="457200" y="2857500"/>
            <a:ext cx="8229600" cy="3273425"/>
          </a:xfrm>
        </p:spPr>
        <p:txBody>
          <a:bodyPr/>
          <a:lstStyle/>
          <a:p>
            <a:pPr eaLnBrk="1" hangingPunct="1">
              <a:defRPr/>
            </a:pPr>
            <a:r>
              <a:rPr lang="en-US" b="1" dirty="0" smtClean="0">
                <a:latin typeface="Verdana" pitchFamily="34" charset="0"/>
                <a:hlinkClick r:id="rId3"/>
              </a:rPr>
              <a:t>IAS 1</a:t>
            </a:r>
            <a:r>
              <a:rPr lang="en-US" dirty="0" smtClean="0">
                <a:latin typeface="Verdana" pitchFamily="34" charset="0"/>
              </a:rPr>
              <a:t> Presentation of Financial Statements </a:t>
            </a:r>
            <a:endParaRPr lang="en-US" b="1" dirty="0" smtClean="0">
              <a:latin typeface="Verdana" pitchFamily="34" charset="0"/>
              <a:hlinkClick r:id="rId4"/>
            </a:endParaRPr>
          </a:p>
          <a:p>
            <a:pPr eaLnBrk="1" hangingPunct="1">
              <a:defRPr/>
            </a:pPr>
            <a:r>
              <a:rPr lang="en-US" b="1" dirty="0" smtClean="0">
                <a:latin typeface="Verdana" pitchFamily="34" charset="0"/>
                <a:hlinkClick r:id="rId4"/>
              </a:rPr>
              <a:t>IAS 2</a:t>
            </a:r>
            <a:r>
              <a:rPr lang="en-US" dirty="0" smtClean="0">
                <a:latin typeface="Verdana" pitchFamily="34" charset="0"/>
              </a:rPr>
              <a:t> Inventories </a:t>
            </a:r>
            <a:endParaRPr lang="en-US" b="1" dirty="0" smtClean="0">
              <a:latin typeface="Verdana" pitchFamily="34" charset="0"/>
              <a:hlinkClick r:id="rId5"/>
            </a:endParaRPr>
          </a:p>
          <a:p>
            <a:pPr eaLnBrk="1" hangingPunct="1">
              <a:defRPr/>
            </a:pPr>
            <a:r>
              <a:rPr lang="en-US" b="1" dirty="0" smtClean="0">
                <a:latin typeface="Verdana" pitchFamily="34" charset="0"/>
                <a:hlinkClick r:id="rId5"/>
              </a:rPr>
              <a:t>IAS 7</a:t>
            </a:r>
            <a:r>
              <a:rPr lang="en-US" dirty="0" smtClean="0">
                <a:latin typeface="Verdana" pitchFamily="34" charset="0"/>
              </a:rPr>
              <a:t> Cash Flow Statements </a:t>
            </a:r>
            <a:endParaRPr lang="en-US" b="1" dirty="0" smtClean="0">
              <a:latin typeface="Verdana" pitchFamily="34" charset="0"/>
              <a:hlinkClick r:id="rId6"/>
            </a:endParaRPr>
          </a:p>
          <a:p>
            <a:pPr eaLnBrk="1" hangingPunct="1">
              <a:defRPr/>
            </a:pPr>
            <a:r>
              <a:rPr lang="en-US" b="1" dirty="0" smtClean="0">
                <a:latin typeface="Verdana" pitchFamily="34" charset="0"/>
                <a:hlinkClick r:id="rId6"/>
              </a:rPr>
              <a:t>IAS 8</a:t>
            </a:r>
            <a:r>
              <a:rPr lang="en-US" dirty="0" smtClean="0">
                <a:latin typeface="Verdana" pitchFamily="34" charset="0"/>
              </a:rPr>
              <a:t> Accounting Policies, Changes in Accounting Estimates and Errors </a:t>
            </a:r>
            <a:endParaRPr lang="en-US" b="1" dirty="0" smtClean="0">
              <a:latin typeface="Verdana" pitchFamily="34" charset="0"/>
              <a:hlinkClick r:id="rId7"/>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1"/>
          </p:nvPr>
        </p:nvSpPr>
        <p:spPr>
          <a:noFill/>
        </p:spPr>
        <p:txBody>
          <a:bodyPr/>
          <a:lstStyle/>
          <a:p>
            <a:fld id="{B3E068E6-427B-45EF-80D6-893EF0C20469}" type="slidenum">
              <a:rPr lang="en-US" smtClean="0"/>
              <a:pPr/>
              <a:t>37</a:t>
            </a:fld>
            <a:endParaRPr lang="en-US" smtClean="0"/>
          </a:p>
        </p:txBody>
      </p:sp>
      <p:sp>
        <p:nvSpPr>
          <p:cNvPr id="38915" name="Footer Placeholder 5"/>
          <p:cNvSpPr>
            <a:spLocks noGrp="1"/>
          </p:cNvSpPr>
          <p:nvPr>
            <p:ph type="ftr" sz="quarter" idx="12"/>
          </p:nvPr>
        </p:nvSpPr>
        <p:spPr>
          <a:noFill/>
        </p:spPr>
        <p:txBody>
          <a:bodyPr/>
          <a:lstStyle/>
          <a:p>
            <a:r>
              <a:rPr lang="en-US" smtClean="0"/>
              <a:t>Dr. Varadraj Bapat</a:t>
            </a:r>
          </a:p>
        </p:txBody>
      </p:sp>
      <p:sp>
        <p:nvSpPr>
          <p:cNvPr id="38916" name="Rectangle 3"/>
          <p:cNvSpPr>
            <a:spLocks noGrp="1" noChangeArrowheads="1"/>
          </p:cNvSpPr>
          <p:nvPr>
            <p:ph type="body" idx="1"/>
          </p:nvPr>
        </p:nvSpPr>
        <p:spPr>
          <a:xfrm>
            <a:off x="468313" y="2286000"/>
            <a:ext cx="8389937" cy="4022725"/>
          </a:xfrm>
        </p:spPr>
        <p:txBody>
          <a:bodyPr/>
          <a:lstStyle/>
          <a:p>
            <a:pPr eaLnBrk="1" hangingPunct="1"/>
            <a:r>
              <a:rPr lang="en-US" b="1" smtClean="0">
                <a:effectLst/>
                <a:latin typeface="Verdana" pitchFamily="34" charset="0"/>
                <a:hlinkClick r:id="rId3"/>
              </a:rPr>
              <a:t>IAS 10</a:t>
            </a:r>
            <a:r>
              <a:rPr lang="en-US" smtClean="0">
                <a:effectLst/>
                <a:latin typeface="Verdana" pitchFamily="34" charset="0"/>
              </a:rPr>
              <a:t> Events After the Balance Sheet Date </a:t>
            </a:r>
            <a:endParaRPr lang="en-US" b="1" smtClean="0">
              <a:effectLst/>
              <a:latin typeface="Verdana" pitchFamily="34" charset="0"/>
              <a:hlinkClick r:id="rId4"/>
            </a:endParaRPr>
          </a:p>
          <a:p>
            <a:pPr eaLnBrk="1" hangingPunct="1"/>
            <a:r>
              <a:rPr lang="en-US" b="1" smtClean="0">
                <a:effectLst/>
                <a:latin typeface="Verdana" pitchFamily="34" charset="0"/>
                <a:hlinkClick r:id="rId4"/>
              </a:rPr>
              <a:t>IAS 11</a:t>
            </a:r>
            <a:r>
              <a:rPr lang="en-US" smtClean="0">
                <a:effectLst/>
                <a:latin typeface="Verdana" pitchFamily="34" charset="0"/>
              </a:rPr>
              <a:t> Construction Contracts </a:t>
            </a:r>
            <a:endParaRPr lang="en-US" b="1" smtClean="0">
              <a:effectLst/>
              <a:latin typeface="Verdana" pitchFamily="34" charset="0"/>
              <a:hlinkClick r:id="rId5"/>
            </a:endParaRPr>
          </a:p>
          <a:p>
            <a:pPr eaLnBrk="1" hangingPunct="1"/>
            <a:r>
              <a:rPr lang="en-US" b="1" smtClean="0">
                <a:effectLst/>
                <a:latin typeface="Verdana" pitchFamily="34" charset="0"/>
                <a:hlinkClick r:id="rId5"/>
              </a:rPr>
              <a:t>IAS 12</a:t>
            </a:r>
            <a:r>
              <a:rPr lang="en-US" smtClean="0">
                <a:effectLst/>
                <a:latin typeface="Verdana" pitchFamily="34" charset="0"/>
              </a:rPr>
              <a:t> Income Taxes </a:t>
            </a:r>
            <a:endParaRPr lang="en-US" b="1" smtClean="0">
              <a:effectLst/>
              <a:latin typeface="Verdana" pitchFamily="34" charset="0"/>
              <a:hlinkClick r:id="rId6"/>
            </a:endParaRPr>
          </a:p>
          <a:p>
            <a:pPr eaLnBrk="1" hangingPunct="1"/>
            <a:r>
              <a:rPr lang="en-US" b="1" smtClean="0">
                <a:effectLst/>
                <a:latin typeface="Verdana" pitchFamily="34" charset="0"/>
                <a:hlinkClick r:id="rId6"/>
              </a:rPr>
              <a:t>IAS 16</a:t>
            </a:r>
            <a:r>
              <a:rPr lang="en-US" smtClean="0">
                <a:effectLst/>
                <a:latin typeface="Verdana" pitchFamily="34" charset="0"/>
              </a:rPr>
              <a:t> Property,Plant and Equipment </a:t>
            </a:r>
            <a:endParaRPr lang="en-US" b="1" smtClean="0">
              <a:effectLst/>
              <a:latin typeface="Verdana" pitchFamily="34" charset="0"/>
              <a:hlinkClick r:id="rId7"/>
            </a:endParaRPr>
          </a:p>
          <a:p>
            <a:pPr eaLnBrk="1" hangingPunct="1"/>
            <a:r>
              <a:rPr lang="en-US" b="1" smtClean="0">
                <a:effectLst/>
                <a:latin typeface="Verdana" pitchFamily="34" charset="0"/>
                <a:hlinkClick r:id="rId7"/>
              </a:rPr>
              <a:t>IAS 17</a:t>
            </a:r>
            <a:r>
              <a:rPr lang="en-US" smtClean="0">
                <a:effectLst/>
                <a:latin typeface="Verdana" pitchFamily="34" charset="0"/>
              </a:rPr>
              <a:t> Leases </a:t>
            </a:r>
            <a:endParaRPr lang="en-US" b="1" smtClean="0">
              <a:effectLst/>
              <a:latin typeface="Verdana" pitchFamily="34" charset="0"/>
              <a:hlinkClick r:id="rId8"/>
            </a:endParaRPr>
          </a:p>
          <a:p>
            <a:pPr eaLnBrk="1" hangingPunct="1"/>
            <a:r>
              <a:rPr lang="en-US" b="1" smtClean="0">
                <a:effectLst/>
                <a:latin typeface="Verdana" pitchFamily="34" charset="0"/>
                <a:hlinkClick r:id="rId8"/>
              </a:rPr>
              <a:t>IAS 18</a:t>
            </a:r>
            <a:r>
              <a:rPr lang="en-US" smtClean="0">
                <a:effectLst/>
                <a:latin typeface="Verdana" pitchFamily="34" charset="0"/>
              </a:rPr>
              <a:t> Revenue </a:t>
            </a:r>
            <a:endParaRPr lang="en-US" b="1" smtClean="0">
              <a:effectLst/>
              <a:latin typeface="Verdana" pitchFamily="34" charset="0"/>
              <a:hlinkClick r:id="rId9"/>
            </a:endParaRPr>
          </a:p>
        </p:txBody>
      </p:sp>
      <p:sp>
        <p:nvSpPr>
          <p:cNvPr id="44041" name="Rectangle 9"/>
          <p:cNvSpPr>
            <a:spLocks noGrp="1" noRot="1" noChangeArrowheads="1"/>
          </p:cNvSpPr>
          <p:nvPr>
            <p:ph type="title"/>
          </p:nvPr>
        </p:nvSpPr>
        <p:spPr>
          <a:xfrm>
            <a:off x="457200" y="1357313"/>
            <a:ext cx="8229600" cy="857250"/>
          </a:xfrm>
        </p:spPr>
        <p:txBody>
          <a:bodyPr/>
          <a:lstStyle/>
          <a:p>
            <a:pPr algn="l" eaLnBrk="1" hangingPunct="1">
              <a:defRPr/>
            </a:pPr>
            <a:r>
              <a:rPr lang="en-US" dirty="0" smtClean="0">
                <a:solidFill>
                  <a:srgbClr val="FFFF00"/>
                </a:solidFill>
                <a:effectLst/>
                <a:latin typeface="Verdana" pitchFamily="34" charset="0"/>
              </a:rPr>
              <a:t>IASs:</a:t>
            </a:r>
            <a:r>
              <a:rPr lang="en-US" dirty="0" smtClean="0">
                <a:solidFill>
                  <a:srgbClr val="FFFF00"/>
                </a:solidFill>
                <a:latin typeface="Verdana" pitchFamily="34" charset="0"/>
              </a:rPr>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p:cNvSpPr>
            <a:spLocks noGrp="1"/>
          </p:cNvSpPr>
          <p:nvPr>
            <p:ph type="sldNum" sz="quarter" idx="11"/>
          </p:nvPr>
        </p:nvSpPr>
        <p:spPr>
          <a:noFill/>
        </p:spPr>
        <p:txBody>
          <a:bodyPr/>
          <a:lstStyle/>
          <a:p>
            <a:fld id="{BFA29D4D-BF86-4707-8593-DD29CE662C94}" type="slidenum">
              <a:rPr lang="en-US" smtClean="0"/>
              <a:pPr/>
              <a:t>38</a:t>
            </a:fld>
            <a:endParaRPr lang="en-US" smtClean="0"/>
          </a:p>
        </p:txBody>
      </p:sp>
      <p:sp>
        <p:nvSpPr>
          <p:cNvPr id="39939" name="Footer Placeholder 5"/>
          <p:cNvSpPr>
            <a:spLocks noGrp="1"/>
          </p:cNvSpPr>
          <p:nvPr>
            <p:ph type="ftr" sz="quarter" idx="12"/>
          </p:nvPr>
        </p:nvSpPr>
        <p:spPr>
          <a:noFill/>
        </p:spPr>
        <p:txBody>
          <a:bodyPr/>
          <a:lstStyle/>
          <a:p>
            <a:r>
              <a:rPr lang="en-US" smtClean="0"/>
              <a:t>Dr. Varadraj Bapat</a:t>
            </a:r>
          </a:p>
        </p:txBody>
      </p:sp>
      <p:sp>
        <p:nvSpPr>
          <p:cNvPr id="39940" name="Rectangle 2"/>
          <p:cNvSpPr>
            <a:spLocks noGrp="1" noRot="1" noChangeArrowheads="1"/>
          </p:cNvSpPr>
          <p:nvPr>
            <p:ph type="title"/>
          </p:nvPr>
        </p:nvSpPr>
        <p:spPr/>
        <p:txBody>
          <a:bodyPr/>
          <a:lstStyle/>
          <a:p>
            <a:pPr eaLnBrk="1" hangingPunct="1"/>
            <a:r>
              <a:rPr lang="en-US" smtClean="0">
                <a:solidFill>
                  <a:srgbClr val="FFFF00"/>
                </a:solidFill>
                <a:effectLst/>
                <a:latin typeface="Verdana" pitchFamily="34" charset="0"/>
              </a:rPr>
              <a:t>IASs: </a:t>
            </a:r>
          </a:p>
        </p:txBody>
      </p:sp>
      <p:sp>
        <p:nvSpPr>
          <p:cNvPr id="39941" name="Rectangle 3"/>
          <p:cNvSpPr>
            <a:spLocks noGrp="1" noChangeArrowheads="1"/>
          </p:cNvSpPr>
          <p:nvPr>
            <p:ph type="body" idx="1"/>
          </p:nvPr>
        </p:nvSpPr>
        <p:spPr>
          <a:xfrm>
            <a:off x="468313" y="1524000"/>
            <a:ext cx="8218487" cy="4784725"/>
          </a:xfrm>
        </p:spPr>
        <p:txBody>
          <a:bodyPr/>
          <a:lstStyle/>
          <a:p>
            <a:pPr eaLnBrk="1" hangingPunct="1"/>
            <a:r>
              <a:rPr lang="en-US" sz="3600" b="1" smtClean="0">
                <a:effectLst/>
                <a:latin typeface="Verdana" pitchFamily="34" charset="0"/>
                <a:hlinkClick r:id="rId3"/>
              </a:rPr>
              <a:t>IAS 19</a:t>
            </a:r>
            <a:r>
              <a:rPr lang="en-US" sz="3600" smtClean="0">
                <a:effectLst/>
                <a:latin typeface="Verdana" pitchFamily="34" charset="0"/>
              </a:rPr>
              <a:t> Employee Benefits </a:t>
            </a:r>
            <a:endParaRPr lang="en-US" sz="3600" b="1" smtClean="0">
              <a:effectLst/>
              <a:latin typeface="Verdana" pitchFamily="34" charset="0"/>
              <a:hlinkClick r:id="rId4"/>
            </a:endParaRPr>
          </a:p>
          <a:p>
            <a:pPr eaLnBrk="1" hangingPunct="1"/>
            <a:r>
              <a:rPr lang="en-US" sz="3600" b="1" smtClean="0">
                <a:effectLst/>
                <a:latin typeface="Verdana" pitchFamily="34" charset="0"/>
                <a:hlinkClick r:id="rId4"/>
              </a:rPr>
              <a:t>IAS 20</a:t>
            </a:r>
            <a:r>
              <a:rPr lang="en-US" sz="3600" smtClean="0">
                <a:effectLst/>
                <a:latin typeface="Verdana" pitchFamily="34" charset="0"/>
              </a:rPr>
              <a:t> Accounting for Government Grants and Disclosure of Government Assistance </a:t>
            </a:r>
            <a:endParaRPr lang="en-US" sz="3600" b="1" smtClean="0">
              <a:effectLst/>
              <a:latin typeface="Verdana" pitchFamily="34" charset="0"/>
              <a:hlinkClick r:id="rId5"/>
            </a:endParaRPr>
          </a:p>
          <a:p>
            <a:pPr eaLnBrk="1" hangingPunct="1"/>
            <a:r>
              <a:rPr lang="en-US" sz="3600" b="1" smtClean="0">
                <a:effectLst/>
                <a:latin typeface="Verdana" pitchFamily="34" charset="0"/>
                <a:hlinkClick r:id="rId5"/>
              </a:rPr>
              <a:t>IAS 21</a:t>
            </a:r>
            <a:r>
              <a:rPr lang="en-US" sz="3600" smtClean="0">
                <a:effectLst/>
                <a:latin typeface="Verdana" pitchFamily="34" charset="0"/>
              </a:rPr>
              <a:t> The Effects of Changes in Foreign Exchange Rates </a:t>
            </a:r>
            <a:endParaRPr lang="en-US" sz="3600" b="1" smtClean="0">
              <a:effectLst/>
              <a:latin typeface="Verdana" pitchFamily="34" charset="0"/>
              <a:hlinkClick r:id="rId6"/>
            </a:endParaRPr>
          </a:p>
          <a:p>
            <a:pPr eaLnBrk="1" hangingPunct="1"/>
            <a:r>
              <a:rPr lang="en-US" sz="3600" b="1" smtClean="0">
                <a:effectLst/>
                <a:latin typeface="Verdana" pitchFamily="34" charset="0"/>
                <a:hlinkClick r:id="rId6"/>
              </a:rPr>
              <a:t>IAS 23</a:t>
            </a:r>
            <a:r>
              <a:rPr lang="en-US" sz="3600" smtClean="0">
                <a:effectLst/>
                <a:latin typeface="Verdana" pitchFamily="34" charset="0"/>
              </a:rPr>
              <a:t> Borrowing Costs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1"/>
          </p:nvPr>
        </p:nvSpPr>
        <p:spPr>
          <a:noFill/>
        </p:spPr>
        <p:txBody>
          <a:bodyPr/>
          <a:lstStyle/>
          <a:p>
            <a:fld id="{22E96389-F9C9-4F14-A4CE-77E8ABCBD105}" type="slidenum">
              <a:rPr lang="en-US" smtClean="0"/>
              <a:pPr/>
              <a:t>39</a:t>
            </a:fld>
            <a:endParaRPr lang="en-US" smtClean="0"/>
          </a:p>
        </p:txBody>
      </p:sp>
      <p:sp>
        <p:nvSpPr>
          <p:cNvPr id="40963" name="Footer Placeholder 5"/>
          <p:cNvSpPr>
            <a:spLocks noGrp="1"/>
          </p:cNvSpPr>
          <p:nvPr>
            <p:ph type="ftr" sz="quarter" idx="12"/>
          </p:nvPr>
        </p:nvSpPr>
        <p:spPr>
          <a:noFill/>
        </p:spPr>
        <p:txBody>
          <a:bodyPr/>
          <a:lstStyle/>
          <a:p>
            <a:r>
              <a:rPr lang="en-US" smtClean="0"/>
              <a:t>Dr. Varadraj Bapat</a:t>
            </a:r>
          </a:p>
        </p:txBody>
      </p:sp>
      <p:sp>
        <p:nvSpPr>
          <p:cNvPr id="40964" name="Rectangle 2"/>
          <p:cNvSpPr>
            <a:spLocks noGrp="1" noRot="1" noChangeArrowheads="1"/>
          </p:cNvSpPr>
          <p:nvPr>
            <p:ph type="title"/>
          </p:nvPr>
        </p:nvSpPr>
        <p:spPr>
          <a:xfrm>
            <a:off x="457200" y="274638"/>
            <a:ext cx="8229600" cy="922337"/>
          </a:xfrm>
        </p:spPr>
        <p:txBody>
          <a:bodyPr/>
          <a:lstStyle/>
          <a:p>
            <a:pPr eaLnBrk="1" hangingPunct="1"/>
            <a:r>
              <a:rPr lang="en-US" smtClean="0">
                <a:solidFill>
                  <a:srgbClr val="FFFF00"/>
                </a:solidFill>
                <a:effectLst/>
                <a:latin typeface="Verdana" pitchFamily="34" charset="0"/>
              </a:rPr>
              <a:t>IASs:</a:t>
            </a:r>
          </a:p>
        </p:txBody>
      </p:sp>
      <p:sp>
        <p:nvSpPr>
          <p:cNvPr id="40965" name="Rectangle 3"/>
          <p:cNvSpPr>
            <a:spLocks noGrp="1" noChangeArrowheads="1"/>
          </p:cNvSpPr>
          <p:nvPr>
            <p:ph type="body" idx="1"/>
          </p:nvPr>
        </p:nvSpPr>
        <p:spPr>
          <a:xfrm>
            <a:off x="323850" y="1341438"/>
            <a:ext cx="8496300" cy="4967287"/>
          </a:xfrm>
        </p:spPr>
        <p:txBody>
          <a:bodyPr/>
          <a:lstStyle/>
          <a:p>
            <a:pPr eaLnBrk="1" hangingPunct="1"/>
            <a:r>
              <a:rPr lang="en-US" sz="3600" b="1" smtClean="0">
                <a:effectLst/>
                <a:latin typeface="Verdana" pitchFamily="34" charset="0"/>
                <a:hlinkClick r:id="rId3"/>
              </a:rPr>
              <a:t>IAS 24</a:t>
            </a:r>
            <a:r>
              <a:rPr lang="en-US" sz="3600" smtClean="0">
                <a:effectLst/>
                <a:latin typeface="Verdana" pitchFamily="34" charset="0"/>
              </a:rPr>
              <a:t> Related Party Disclosures </a:t>
            </a:r>
            <a:endParaRPr lang="en-US" sz="3600" b="1" smtClean="0">
              <a:effectLst/>
              <a:latin typeface="Verdana" pitchFamily="34" charset="0"/>
              <a:hlinkClick r:id="rId4"/>
            </a:endParaRPr>
          </a:p>
          <a:p>
            <a:pPr eaLnBrk="1" hangingPunct="1"/>
            <a:r>
              <a:rPr lang="en-US" sz="3600" b="1" smtClean="0">
                <a:effectLst/>
                <a:latin typeface="Verdana" pitchFamily="34" charset="0"/>
                <a:hlinkClick r:id="rId4"/>
              </a:rPr>
              <a:t>IAS 26</a:t>
            </a:r>
            <a:r>
              <a:rPr lang="en-US" sz="3600" smtClean="0">
                <a:effectLst/>
                <a:latin typeface="Verdana" pitchFamily="34" charset="0"/>
              </a:rPr>
              <a:t> Accounting and Reporting by Retirement Benefit Plans </a:t>
            </a:r>
            <a:endParaRPr lang="en-US" sz="3600" b="1" smtClean="0">
              <a:effectLst/>
              <a:latin typeface="Verdana" pitchFamily="34" charset="0"/>
              <a:hlinkClick r:id="rId5"/>
            </a:endParaRPr>
          </a:p>
          <a:p>
            <a:pPr eaLnBrk="1" hangingPunct="1"/>
            <a:r>
              <a:rPr lang="en-US" sz="3600" b="1" smtClean="0">
                <a:effectLst/>
                <a:latin typeface="Verdana" pitchFamily="34" charset="0"/>
                <a:hlinkClick r:id="rId5"/>
              </a:rPr>
              <a:t>IAS 27</a:t>
            </a:r>
            <a:r>
              <a:rPr lang="en-US" sz="3600" smtClean="0">
                <a:effectLst/>
                <a:latin typeface="Verdana" pitchFamily="34" charset="0"/>
              </a:rPr>
              <a:t> Consolidated and Separate Financial Statements </a:t>
            </a:r>
            <a:endParaRPr lang="en-US" sz="3600" b="1" smtClean="0">
              <a:effectLst/>
              <a:latin typeface="Verdana" pitchFamily="34" charset="0"/>
              <a:hlinkClick r:id="rId6"/>
            </a:endParaRPr>
          </a:p>
          <a:p>
            <a:pPr eaLnBrk="1" hangingPunct="1"/>
            <a:r>
              <a:rPr lang="en-US" sz="3600" b="1" smtClean="0">
                <a:effectLst/>
                <a:latin typeface="Verdana" pitchFamily="34" charset="0"/>
                <a:hlinkClick r:id="rId6"/>
              </a:rPr>
              <a:t>IAS 28</a:t>
            </a:r>
            <a:r>
              <a:rPr lang="en-US" sz="3600" smtClean="0">
                <a:effectLst/>
                <a:latin typeface="Verdana" pitchFamily="34" charset="0"/>
              </a:rPr>
              <a:t> Investments in Associates </a:t>
            </a:r>
            <a:endParaRPr lang="en-US" sz="3600" b="1" smtClean="0">
              <a:effectLst/>
              <a:latin typeface="Verdana" pitchFamily="34" charset="0"/>
              <a:hlinkClick r:id="rId7"/>
            </a:endParaRPr>
          </a:p>
          <a:p>
            <a:pPr eaLnBrk="1" hangingPunct="1"/>
            <a:r>
              <a:rPr lang="en-US" sz="3600" b="1" smtClean="0">
                <a:effectLst/>
                <a:latin typeface="Verdana" pitchFamily="34" charset="0"/>
                <a:hlinkClick r:id="rId7"/>
              </a:rPr>
              <a:t>IAS 29</a:t>
            </a:r>
            <a:r>
              <a:rPr lang="en-US" sz="3600" smtClean="0">
                <a:effectLst/>
                <a:latin typeface="Verdana" pitchFamily="34" charset="0"/>
              </a:rPr>
              <a:t> Financial Reporting in Hyperinflationary Economies </a:t>
            </a:r>
            <a:endParaRPr lang="en-US" sz="3600" b="1" smtClean="0">
              <a:effectLst/>
              <a:latin typeface="Verdana" pitchFamily="34" charset="0"/>
              <a:hlinkClick r:id="rId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p>
            <a:fld id="{235A4C70-8791-4A59-8BFE-18A9FA64A5BF}" type="slidenum">
              <a:rPr lang="en-US" smtClean="0"/>
              <a:pPr/>
              <a:t>4</a:t>
            </a:fld>
            <a:endParaRPr lang="en-US" smtClean="0"/>
          </a:p>
        </p:txBody>
      </p:sp>
      <p:sp>
        <p:nvSpPr>
          <p:cNvPr id="5123" name="Footer Placeholder 5"/>
          <p:cNvSpPr>
            <a:spLocks noGrp="1"/>
          </p:cNvSpPr>
          <p:nvPr>
            <p:ph type="ftr" sz="quarter" idx="12"/>
          </p:nvPr>
        </p:nvSpPr>
        <p:spPr>
          <a:noFill/>
        </p:spPr>
        <p:txBody>
          <a:bodyPr/>
          <a:lstStyle/>
          <a:p>
            <a:r>
              <a:rPr lang="en-US" smtClean="0"/>
              <a:t>Dr. Varadraj Bapat</a:t>
            </a:r>
          </a:p>
        </p:txBody>
      </p:sp>
      <p:sp>
        <p:nvSpPr>
          <p:cNvPr id="5124" name="Rectangle 4"/>
          <p:cNvSpPr>
            <a:spLocks noChangeArrowheads="1"/>
          </p:cNvSpPr>
          <p:nvPr/>
        </p:nvSpPr>
        <p:spPr bwMode="auto">
          <a:xfrm>
            <a:off x="539750" y="2143125"/>
            <a:ext cx="8135938" cy="4278313"/>
          </a:xfrm>
          <a:prstGeom prst="rect">
            <a:avLst/>
          </a:prstGeom>
          <a:noFill/>
          <a:ln w="9525">
            <a:noFill/>
            <a:miter lim="800000"/>
            <a:headEnd/>
            <a:tailEnd/>
          </a:ln>
        </p:spPr>
        <p:txBody>
          <a:bodyPr>
            <a:spAutoFit/>
          </a:bodyPr>
          <a:lstStyle/>
          <a:p>
            <a:pPr algn="just">
              <a:buClr>
                <a:srgbClr val="FF6600"/>
              </a:buClr>
              <a:buSzPct val="115000"/>
            </a:pPr>
            <a:r>
              <a:rPr lang="en-US" sz="3400">
                <a:latin typeface="Verdana" pitchFamily="34" charset="0"/>
              </a:rPr>
              <a:t>Accounting principles mean those rules of conduct or procedures  which are adopted by accountants  universally while recording  the accounting transactions to ensure uniformity, clarity and understanding while recording transactions.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1"/>
          </p:nvPr>
        </p:nvSpPr>
        <p:spPr>
          <a:noFill/>
        </p:spPr>
        <p:txBody>
          <a:bodyPr/>
          <a:lstStyle/>
          <a:p>
            <a:fld id="{80954232-DFB1-44B6-96EC-B2E0CB993E7B}" type="slidenum">
              <a:rPr lang="en-US" smtClean="0"/>
              <a:pPr/>
              <a:t>40</a:t>
            </a:fld>
            <a:endParaRPr lang="en-US" smtClean="0"/>
          </a:p>
        </p:txBody>
      </p:sp>
      <p:sp>
        <p:nvSpPr>
          <p:cNvPr id="41987" name="Footer Placeholder 5"/>
          <p:cNvSpPr>
            <a:spLocks noGrp="1"/>
          </p:cNvSpPr>
          <p:nvPr>
            <p:ph type="ftr" sz="quarter" idx="12"/>
          </p:nvPr>
        </p:nvSpPr>
        <p:spPr>
          <a:noFill/>
        </p:spPr>
        <p:txBody>
          <a:bodyPr/>
          <a:lstStyle/>
          <a:p>
            <a:r>
              <a:rPr lang="en-US" smtClean="0"/>
              <a:t>Dr. Varadraj Bapat</a:t>
            </a:r>
          </a:p>
        </p:txBody>
      </p:sp>
      <p:sp>
        <p:nvSpPr>
          <p:cNvPr id="41988" name="Rectangle 2"/>
          <p:cNvSpPr>
            <a:spLocks noGrp="1" noRot="1" noChangeArrowheads="1"/>
          </p:cNvSpPr>
          <p:nvPr>
            <p:ph type="title"/>
          </p:nvPr>
        </p:nvSpPr>
        <p:spPr/>
        <p:txBody>
          <a:bodyPr/>
          <a:lstStyle/>
          <a:p>
            <a:pPr eaLnBrk="1" hangingPunct="1"/>
            <a:r>
              <a:rPr lang="en-US" smtClean="0">
                <a:solidFill>
                  <a:srgbClr val="FFFF00"/>
                </a:solidFill>
                <a:effectLst/>
                <a:latin typeface="Verdana" pitchFamily="34" charset="0"/>
              </a:rPr>
              <a:t>IASs:</a:t>
            </a:r>
          </a:p>
        </p:txBody>
      </p:sp>
      <p:sp>
        <p:nvSpPr>
          <p:cNvPr id="41989" name="Rectangle 3"/>
          <p:cNvSpPr>
            <a:spLocks noGrp="1" noChangeArrowheads="1"/>
          </p:cNvSpPr>
          <p:nvPr>
            <p:ph type="body" idx="1"/>
          </p:nvPr>
        </p:nvSpPr>
        <p:spPr>
          <a:xfrm>
            <a:off x="323850" y="1524000"/>
            <a:ext cx="8569325" cy="4606925"/>
          </a:xfrm>
        </p:spPr>
        <p:txBody>
          <a:bodyPr/>
          <a:lstStyle/>
          <a:p>
            <a:pPr eaLnBrk="1" hangingPunct="1"/>
            <a:r>
              <a:rPr lang="en-US" sz="3600" b="1" smtClean="0">
                <a:effectLst/>
                <a:latin typeface="Verdana" pitchFamily="34" charset="0"/>
                <a:hlinkClick r:id="rId3"/>
              </a:rPr>
              <a:t>IAS 31</a:t>
            </a:r>
            <a:r>
              <a:rPr lang="en-US" sz="3600" smtClean="0">
                <a:effectLst/>
                <a:latin typeface="Verdana" pitchFamily="34" charset="0"/>
              </a:rPr>
              <a:t> Interests in Joint Ventures </a:t>
            </a:r>
            <a:endParaRPr lang="en-US" sz="3600" b="1" smtClean="0">
              <a:effectLst/>
              <a:latin typeface="Verdana" pitchFamily="34" charset="0"/>
              <a:hlinkClick r:id="rId4"/>
            </a:endParaRPr>
          </a:p>
          <a:p>
            <a:pPr eaLnBrk="1" hangingPunct="1"/>
            <a:r>
              <a:rPr lang="en-US" sz="3600" b="1" smtClean="0">
                <a:effectLst/>
                <a:latin typeface="Verdana" pitchFamily="34" charset="0"/>
                <a:hlinkClick r:id="rId4"/>
              </a:rPr>
              <a:t>IAS 32</a:t>
            </a:r>
            <a:r>
              <a:rPr lang="en-US" sz="3600" smtClean="0">
                <a:effectLst/>
                <a:latin typeface="Verdana" pitchFamily="34" charset="0"/>
              </a:rPr>
              <a:t> Financial Instruments: Presentation </a:t>
            </a:r>
            <a:endParaRPr lang="en-US" sz="3600" b="1" smtClean="0">
              <a:effectLst/>
              <a:latin typeface="Verdana" pitchFamily="34" charset="0"/>
              <a:hlinkClick r:id="rId5"/>
            </a:endParaRPr>
          </a:p>
          <a:p>
            <a:pPr eaLnBrk="1" hangingPunct="1"/>
            <a:r>
              <a:rPr lang="en-US" sz="3600" b="1" smtClean="0">
                <a:effectLst/>
                <a:latin typeface="Verdana" pitchFamily="34" charset="0"/>
                <a:hlinkClick r:id="rId5"/>
              </a:rPr>
              <a:t>IAS 33</a:t>
            </a:r>
            <a:r>
              <a:rPr lang="en-US" sz="3600" smtClean="0">
                <a:effectLst/>
                <a:latin typeface="Verdana" pitchFamily="34" charset="0"/>
              </a:rPr>
              <a:t> Earnings per Share </a:t>
            </a:r>
            <a:endParaRPr lang="en-US" sz="3600" b="1" smtClean="0">
              <a:effectLst/>
              <a:latin typeface="Verdana" pitchFamily="34" charset="0"/>
              <a:hlinkClick r:id="rId6"/>
            </a:endParaRPr>
          </a:p>
          <a:p>
            <a:pPr eaLnBrk="1" hangingPunct="1"/>
            <a:r>
              <a:rPr lang="en-US" sz="3600" b="1" smtClean="0">
                <a:effectLst/>
                <a:latin typeface="Verdana" pitchFamily="34" charset="0"/>
                <a:hlinkClick r:id="rId6"/>
              </a:rPr>
              <a:t>IAS 34</a:t>
            </a:r>
            <a:r>
              <a:rPr lang="en-US" sz="3600" smtClean="0">
                <a:effectLst/>
                <a:latin typeface="Verdana" pitchFamily="34" charset="0"/>
              </a:rPr>
              <a:t> Interim Financial Reporting </a:t>
            </a:r>
            <a:endParaRPr lang="en-US" sz="3600" b="1" smtClean="0">
              <a:effectLst/>
              <a:latin typeface="Verdana" pitchFamily="34" charset="0"/>
              <a:hlinkClick r:id="rId7"/>
            </a:endParaRPr>
          </a:p>
          <a:p>
            <a:pPr eaLnBrk="1" hangingPunct="1"/>
            <a:r>
              <a:rPr lang="en-US" sz="3600" b="1" smtClean="0">
                <a:effectLst/>
                <a:latin typeface="Verdana" pitchFamily="34" charset="0"/>
                <a:hlinkClick r:id="rId7"/>
              </a:rPr>
              <a:t>IAS 36</a:t>
            </a:r>
            <a:r>
              <a:rPr lang="en-US" sz="3600" smtClean="0">
                <a:effectLst/>
                <a:latin typeface="Verdana" pitchFamily="34" charset="0"/>
              </a:rPr>
              <a:t> Impairment of Assets </a:t>
            </a:r>
            <a:endParaRPr lang="en-US" sz="3600" b="1" smtClean="0">
              <a:effectLst/>
              <a:latin typeface="Verdana" pitchFamily="34" charset="0"/>
              <a:hlinkClick r:id="rId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p:cNvSpPr>
            <a:spLocks noGrp="1"/>
          </p:cNvSpPr>
          <p:nvPr>
            <p:ph type="sldNum" sz="quarter" idx="11"/>
          </p:nvPr>
        </p:nvSpPr>
        <p:spPr>
          <a:noFill/>
        </p:spPr>
        <p:txBody>
          <a:bodyPr/>
          <a:lstStyle/>
          <a:p>
            <a:fld id="{FB908FC4-263B-45F2-AE91-8520B483983B}" type="slidenum">
              <a:rPr lang="en-US" smtClean="0"/>
              <a:pPr/>
              <a:t>41</a:t>
            </a:fld>
            <a:endParaRPr lang="en-US" smtClean="0"/>
          </a:p>
        </p:txBody>
      </p:sp>
      <p:sp>
        <p:nvSpPr>
          <p:cNvPr id="43011" name="Footer Placeholder 5"/>
          <p:cNvSpPr>
            <a:spLocks noGrp="1"/>
          </p:cNvSpPr>
          <p:nvPr>
            <p:ph type="ftr" sz="quarter" idx="12"/>
          </p:nvPr>
        </p:nvSpPr>
        <p:spPr>
          <a:noFill/>
        </p:spPr>
        <p:txBody>
          <a:bodyPr/>
          <a:lstStyle/>
          <a:p>
            <a:r>
              <a:rPr lang="en-US" smtClean="0"/>
              <a:t>Dr. Varadraj Bapat</a:t>
            </a:r>
          </a:p>
        </p:txBody>
      </p:sp>
      <p:sp>
        <p:nvSpPr>
          <p:cNvPr id="43012" name="Rectangle 2"/>
          <p:cNvSpPr>
            <a:spLocks noGrp="1" noRot="1" noChangeArrowheads="1"/>
          </p:cNvSpPr>
          <p:nvPr>
            <p:ph type="title"/>
          </p:nvPr>
        </p:nvSpPr>
        <p:spPr/>
        <p:txBody>
          <a:bodyPr/>
          <a:lstStyle/>
          <a:p>
            <a:pPr eaLnBrk="1" hangingPunct="1"/>
            <a:r>
              <a:rPr lang="en-US" smtClean="0">
                <a:solidFill>
                  <a:srgbClr val="FFFF00"/>
                </a:solidFill>
                <a:effectLst/>
                <a:latin typeface="Verdana" pitchFamily="34" charset="0"/>
              </a:rPr>
              <a:t>IASs:</a:t>
            </a:r>
          </a:p>
        </p:txBody>
      </p:sp>
      <p:sp>
        <p:nvSpPr>
          <p:cNvPr id="43013" name="Rectangle 3"/>
          <p:cNvSpPr>
            <a:spLocks noGrp="1" noChangeArrowheads="1"/>
          </p:cNvSpPr>
          <p:nvPr>
            <p:ph type="body" idx="1"/>
          </p:nvPr>
        </p:nvSpPr>
        <p:spPr>
          <a:xfrm>
            <a:off x="457200" y="1524000"/>
            <a:ext cx="8229600" cy="4606925"/>
          </a:xfrm>
        </p:spPr>
        <p:txBody>
          <a:bodyPr/>
          <a:lstStyle/>
          <a:p>
            <a:pPr eaLnBrk="1" hangingPunct="1"/>
            <a:r>
              <a:rPr lang="en-US" sz="3600" b="1" smtClean="0">
                <a:effectLst/>
                <a:latin typeface="Verdana" pitchFamily="34" charset="0"/>
                <a:hlinkClick r:id="rId3"/>
              </a:rPr>
              <a:t>IAS 37</a:t>
            </a:r>
            <a:r>
              <a:rPr lang="en-US" sz="3600" smtClean="0">
                <a:effectLst/>
                <a:latin typeface="Verdana" pitchFamily="34" charset="0"/>
              </a:rPr>
              <a:t> Provisions, Contingent Liabilities and Contingent Assets </a:t>
            </a:r>
            <a:endParaRPr lang="en-US" sz="3600" b="1" smtClean="0">
              <a:effectLst/>
              <a:latin typeface="Verdana" pitchFamily="34" charset="0"/>
              <a:hlinkClick r:id="rId4"/>
            </a:endParaRPr>
          </a:p>
          <a:p>
            <a:pPr eaLnBrk="1" hangingPunct="1"/>
            <a:r>
              <a:rPr lang="en-US" sz="3600" b="1" smtClean="0">
                <a:effectLst/>
                <a:latin typeface="Verdana" pitchFamily="34" charset="0"/>
                <a:hlinkClick r:id="rId4"/>
              </a:rPr>
              <a:t>IAS 38</a:t>
            </a:r>
            <a:r>
              <a:rPr lang="en-US" sz="3600" smtClean="0">
                <a:effectLst/>
                <a:latin typeface="Verdana" pitchFamily="34" charset="0"/>
              </a:rPr>
              <a:t> Intangible Assets </a:t>
            </a:r>
            <a:endParaRPr lang="en-US" sz="3600" b="1" smtClean="0">
              <a:effectLst/>
              <a:latin typeface="Verdana" pitchFamily="34" charset="0"/>
              <a:hlinkClick r:id="rId5"/>
            </a:endParaRPr>
          </a:p>
          <a:p>
            <a:pPr eaLnBrk="1" hangingPunct="1"/>
            <a:r>
              <a:rPr lang="en-US" sz="3600" b="1" smtClean="0">
                <a:effectLst/>
                <a:latin typeface="Verdana" pitchFamily="34" charset="0"/>
                <a:hlinkClick r:id="rId5"/>
              </a:rPr>
              <a:t>IAS 39</a:t>
            </a:r>
            <a:r>
              <a:rPr lang="en-US" sz="3600" smtClean="0">
                <a:effectLst/>
                <a:latin typeface="Verdana" pitchFamily="34" charset="0"/>
              </a:rPr>
              <a:t> Financial Instruments: Recognition and Measurement </a:t>
            </a:r>
            <a:endParaRPr lang="en-US" sz="3600" b="1" smtClean="0">
              <a:effectLst/>
              <a:latin typeface="Verdana" pitchFamily="34" charset="0"/>
              <a:hlinkClick r:id="rId6"/>
            </a:endParaRPr>
          </a:p>
          <a:p>
            <a:pPr eaLnBrk="1" hangingPunct="1"/>
            <a:r>
              <a:rPr lang="en-US" sz="3600" b="1" smtClean="0">
                <a:effectLst/>
                <a:latin typeface="Verdana" pitchFamily="34" charset="0"/>
                <a:hlinkClick r:id="rId6"/>
              </a:rPr>
              <a:t>IAS 40</a:t>
            </a:r>
            <a:r>
              <a:rPr lang="en-US" sz="3600" smtClean="0">
                <a:effectLst/>
                <a:latin typeface="Verdana" pitchFamily="34" charset="0"/>
              </a:rPr>
              <a:t> Investment Property </a:t>
            </a:r>
            <a:endParaRPr lang="en-US" sz="3600" b="1" smtClean="0">
              <a:effectLst/>
              <a:latin typeface="Verdana" pitchFamily="34" charset="0"/>
              <a:hlinkClick r:id="rId7"/>
            </a:endParaRPr>
          </a:p>
          <a:p>
            <a:pPr eaLnBrk="1" hangingPunct="1"/>
            <a:r>
              <a:rPr lang="en-US" sz="3600" b="1" smtClean="0">
                <a:effectLst/>
                <a:latin typeface="Verdana" pitchFamily="34" charset="0"/>
                <a:hlinkClick r:id="rId7"/>
              </a:rPr>
              <a:t>IAS 41</a:t>
            </a:r>
            <a:r>
              <a:rPr lang="en-US" sz="3600" smtClean="0">
                <a:effectLst/>
                <a:latin typeface="Verdana" pitchFamily="34" charset="0"/>
              </a:rPr>
              <a:t> Agriculture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1"/>
          </p:nvPr>
        </p:nvSpPr>
        <p:spPr>
          <a:noFill/>
        </p:spPr>
        <p:txBody>
          <a:bodyPr/>
          <a:lstStyle/>
          <a:p>
            <a:fld id="{ADAB6BAD-36B5-4BEE-8E7C-4445C5899522}" type="slidenum">
              <a:rPr lang="en-US" smtClean="0"/>
              <a:pPr/>
              <a:t>42</a:t>
            </a:fld>
            <a:endParaRPr lang="en-US" smtClean="0"/>
          </a:p>
        </p:txBody>
      </p:sp>
      <p:sp>
        <p:nvSpPr>
          <p:cNvPr id="44035" name="Footer Placeholder 5"/>
          <p:cNvSpPr>
            <a:spLocks noGrp="1"/>
          </p:cNvSpPr>
          <p:nvPr>
            <p:ph type="ftr" sz="quarter" idx="12"/>
          </p:nvPr>
        </p:nvSpPr>
        <p:spPr>
          <a:noFill/>
        </p:spPr>
        <p:txBody>
          <a:bodyPr/>
          <a:lstStyle/>
          <a:p>
            <a:r>
              <a:rPr lang="en-US" smtClean="0"/>
              <a:t>Dr. Varadraj Bapat</a:t>
            </a:r>
          </a:p>
        </p:txBody>
      </p:sp>
      <p:sp>
        <p:nvSpPr>
          <p:cNvPr id="44036" name="Rectangle 4"/>
          <p:cNvSpPr>
            <a:spLocks noGrp="1" noChangeArrowheads="1"/>
          </p:cNvSpPr>
          <p:nvPr>
            <p:ph type="body" idx="1"/>
          </p:nvPr>
        </p:nvSpPr>
        <p:spPr>
          <a:xfrm>
            <a:off x="323850" y="2214563"/>
            <a:ext cx="8532813" cy="4143375"/>
          </a:xfrm>
          <a:noFill/>
        </p:spPr>
        <p:txBody>
          <a:bodyPr/>
          <a:lstStyle/>
          <a:p>
            <a:pPr algn="just" eaLnBrk="1" hangingPunct="1">
              <a:lnSpc>
                <a:spcPct val="80000"/>
              </a:lnSpc>
            </a:pPr>
            <a:r>
              <a:rPr lang="en-US" smtClean="0">
                <a:effectLst/>
                <a:latin typeface="Verdana" pitchFamily="34" charset="0"/>
              </a:rPr>
              <a:t>To avoid confusion and to achieve uniformity, accounting process is applied within the conceptual framework of ‘Generally Accepted Accounting Principles’ (GAAP)</a:t>
            </a:r>
          </a:p>
          <a:p>
            <a:pPr algn="just" eaLnBrk="1" hangingPunct="1">
              <a:lnSpc>
                <a:spcPct val="80000"/>
              </a:lnSpc>
            </a:pPr>
            <a:r>
              <a:rPr lang="en-US" smtClean="0">
                <a:effectLst/>
                <a:latin typeface="Verdana" pitchFamily="34" charset="0"/>
              </a:rPr>
              <a:t>The Financial Statements of entity cannot be said to be showing a true and fair view, unless these Financial Statements have been drawn up on GAAP.</a:t>
            </a:r>
          </a:p>
        </p:txBody>
      </p:sp>
      <p:sp>
        <p:nvSpPr>
          <p:cNvPr id="44037" name="Text Box 5"/>
          <p:cNvSpPr txBox="1">
            <a:spLocks noChangeArrowheads="1"/>
          </p:cNvSpPr>
          <p:nvPr/>
        </p:nvSpPr>
        <p:spPr bwMode="auto">
          <a:xfrm>
            <a:off x="468313" y="165100"/>
            <a:ext cx="2663825" cy="762000"/>
          </a:xfrm>
          <a:prstGeom prst="rect">
            <a:avLst/>
          </a:prstGeom>
          <a:noFill/>
          <a:ln w="9525">
            <a:noFill/>
            <a:miter lim="800000"/>
            <a:headEnd/>
            <a:tailEnd/>
          </a:ln>
        </p:spPr>
        <p:txBody>
          <a:bodyPr>
            <a:spAutoFit/>
          </a:bodyPr>
          <a:lstStyle/>
          <a:p>
            <a:r>
              <a:rPr lang="en-US" sz="4400" b="1">
                <a:solidFill>
                  <a:srgbClr val="FFFF00"/>
                </a:solidFill>
                <a:latin typeface="Verdana" pitchFamily="34" charset="0"/>
              </a:rPr>
              <a:t>GAAP</a:t>
            </a:r>
            <a:r>
              <a:rPr lang="en-US" sz="4400" b="1">
                <a:latin typeface="Verdana" pitchFamily="34" charset="0"/>
              </a:rPr>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1"/>
          </p:nvPr>
        </p:nvSpPr>
        <p:spPr>
          <a:noFill/>
        </p:spPr>
        <p:txBody>
          <a:bodyPr/>
          <a:lstStyle/>
          <a:p>
            <a:fld id="{12971AFA-BB39-4DD1-AA13-5D4477E9FB0F}" type="slidenum">
              <a:rPr lang="en-US" smtClean="0"/>
              <a:pPr/>
              <a:t>43</a:t>
            </a:fld>
            <a:endParaRPr lang="en-US" smtClean="0"/>
          </a:p>
        </p:txBody>
      </p:sp>
      <p:sp>
        <p:nvSpPr>
          <p:cNvPr id="45059" name="Footer Placeholder 5"/>
          <p:cNvSpPr>
            <a:spLocks noGrp="1"/>
          </p:cNvSpPr>
          <p:nvPr>
            <p:ph type="ftr" sz="quarter" idx="12"/>
          </p:nvPr>
        </p:nvSpPr>
        <p:spPr>
          <a:noFill/>
        </p:spPr>
        <p:txBody>
          <a:bodyPr/>
          <a:lstStyle/>
          <a:p>
            <a:r>
              <a:rPr lang="en-US" smtClean="0"/>
              <a:t>Dr. Varadraj Bapat</a:t>
            </a:r>
          </a:p>
        </p:txBody>
      </p:sp>
      <p:sp>
        <p:nvSpPr>
          <p:cNvPr id="45060" name="Rectangle 2"/>
          <p:cNvSpPr>
            <a:spLocks noGrp="1" noChangeArrowheads="1"/>
          </p:cNvSpPr>
          <p:nvPr>
            <p:ph type="body" idx="1"/>
          </p:nvPr>
        </p:nvSpPr>
        <p:spPr>
          <a:xfrm>
            <a:off x="468313" y="1785938"/>
            <a:ext cx="8424862" cy="4019550"/>
          </a:xfrm>
        </p:spPr>
        <p:txBody>
          <a:bodyPr/>
          <a:lstStyle/>
          <a:p>
            <a:pPr marL="0" indent="0" eaLnBrk="1" hangingPunct="1">
              <a:lnSpc>
                <a:spcPct val="90000"/>
              </a:lnSpc>
              <a:buFont typeface="Wingdings" pitchFamily="2" charset="2"/>
              <a:buNone/>
            </a:pPr>
            <a:r>
              <a:rPr lang="en-US" smtClean="0">
                <a:effectLst/>
                <a:latin typeface="Verdana" pitchFamily="34" charset="0"/>
              </a:rPr>
              <a:t>GAAP consist of four components.</a:t>
            </a:r>
          </a:p>
          <a:p>
            <a:pPr marL="114300" lvl="1" indent="0" eaLnBrk="1" hangingPunct="1">
              <a:lnSpc>
                <a:spcPct val="150000"/>
              </a:lnSpc>
              <a:buFont typeface="Wingdings" pitchFamily="2" charset="2"/>
              <a:buNone/>
            </a:pPr>
            <a:r>
              <a:rPr lang="en-US" sz="3200" smtClean="0">
                <a:effectLst/>
                <a:latin typeface="Verdana" pitchFamily="34" charset="0"/>
              </a:rPr>
              <a:t>-The requirements of law</a:t>
            </a:r>
          </a:p>
          <a:p>
            <a:pPr marL="114300" lvl="1" indent="0" eaLnBrk="1" hangingPunct="1">
              <a:lnSpc>
                <a:spcPct val="90000"/>
              </a:lnSpc>
              <a:buFont typeface="Wingdings" pitchFamily="2" charset="2"/>
              <a:buNone/>
            </a:pPr>
            <a:r>
              <a:rPr lang="en-US" sz="3200" smtClean="0">
                <a:effectLst/>
                <a:latin typeface="Verdana" pitchFamily="34" charset="0"/>
              </a:rPr>
              <a:t>-The judgments by courts of law</a:t>
            </a:r>
          </a:p>
          <a:p>
            <a:pPr marL="114300" lvl="1" indent="0" eaLnBrk="1" hangingPunct="1">
              <a:lnSpc>
                <a:spcPct val="90000"/>
              </a:lnSpc>
              <a:buFont typeface="Wingdings" pitchFamily="2" charset="2"/>
              <a:buNone/>
            </a:pPr>
            <a:r>
              <a:rPr lang="en-US" sz="3200" smtClean="0">
                <a:effectLst/>
                <a:latin typeface="Verdana" pitchFamily="34" charset="0"/>
              </a:rPr>
              <a:t>-Pronouncement by the governing bodies (Like ICAI, FASB in US)</a:t>
            </a:r>
          </a:p>
          <a:p>
            <a:pPr marL="114300" lvl="1" indent="0" eaLnBrk="1" hangingPunct="1">
              <a:lnSpc>
                <a:spcPct val="90000"/>
              </a:lnSpc>
              <a:buFont typeface="Wingdings" pitchFamily="2" charset="2"/>
              <a:buNone/>
            </a:pPr>
            <a:r>
              <a:rPr lang="en-US" sz="3200" smtClean="0">
                <a:effectLst/>
                <a:latin typeface="Verdana" pitchFamily="34" charset="0"/>
              </a:rPr>
              <a:t>-Requirements of regulatory authority (Like RBI, SEBI, SEC in US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p:cNvSpPr>
            <a:spLocks noGrp="1"/>
          </p:cNvSpPr>
          <p:nvPr>
            <p:ph type="sldNum" sz="quarter" idx="11"/>
          </p:nvPr>
        </p:nvSpPr>
        <p:spPr>
          <a:noFill/>
        </p:spPr>
        <p:txBody>
          <a:bodyPr/>
          <a:lstStyle/>
          <a:p>
            <a:fld id="{7CEA350E-1E0E-4CEA-AE08-5AFA156E464E}" type="slidenum">
              <a:rPr lang="en-US" smtClean="0"/>
              <a:pPr/>
              <a:t>44</a:t>
            </a:fld>
            <a:endParaRPr lang="en-US" smtClean="0"/>
          </a:p>
        </p:txBody>
      </p:sp>
      <p:sp>
        <p:nvSpPr>
          <p:cNvPr id="46083" name="Footer Placeholder 5"/>
          <p:cNvSpPr>
            <a:spLocks noGrp="1"/>
          </p:cNvSpPr>
          <p:nvPr>
            <p:ph type="ftr" sz="quarter" idx="12"/>
          </p:nvPr>
        </p:nvSpPr>
        <p:spPr>
          <a:noFill/>
        </p:spPr>
        <p:txBody>
          <a:bodyPr/>
          <a:lstStyle/>
          <a:p>
            <a:r>
              <a:rPr lang="en-US" smtClean="0"/>
              <a:t>Dr. Varadraj Bapat</a:t>
            </a:r>
          </a:p>
        </p:txBody>
      </p:sp>
      <p:sp>
        <p:nvSpPr>
          <p:cNvPr id="46084" name="Rectangle 3"/>
          <p:cNvSpPr>
            <a:spLocks noGrp="1" noChangeArrowheads="1"/>
          </p:cNvSpPr>
          <p:nvPr>
            <p:ph type="body" idx="1"/>
          </p:nvPr>
        </p:nvSpPr>
        <p:spPr/>
        <p:txBody>
          <a:bodyPr/>
          <a:lstStyle/>
          <a:p>
            <a:pPr algn="just" eaLnBrk="1" hangingPunct="1"/>
            <a:r>
              <a:rPr lang="en-US" sz="3600" smtClean="0">
                <a:effectLst/>
                <a:latin typeface="Verdana" pitchFamily="34" charset="0"/>
              </a:rPr>
              <a:t>GAAPs are the backbone of the accounting information system, without which whole system cannot even stand erectly.</a:t>
            </a:r>
          </a:p>
          <a:p>
            <a:pPr algn="just" eaLnBrk="1" hangingPunct="1"/>
            <a:r>
              <a:rPr lang="en-US" sz="3600" smtClean="0">
                <a:effectLst/>
                <a:latin typeface="Verdana" pitchFamily="34" charset="0"/>
              </a:rPr>
              <a:t>GAAPs and Accounting Standard are considered as the theory base of accounting.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1"/>
          </p:nvPr>
        </p:nvSpPr>
        <p:spPr>
          <a:noFill/>
        </p:spPr>
        <p:txBody>
          <a:bodyPr/>
          <a:lstStyle/>
          <a:p>
            <a:fld id="{DBC4B220-8813-4E44-9077-D645720CF815}" type="slidenum">
              <a:rPr lang="en-US" smtClean="0"/>
              <a:pPr/>
              <a:t>5</a:t>
            </a:fld>
            <a:endParaRPr lang="en-US" smtClean="0"/>
          </a:p>
        </p:txBody>
      </p:sp>
      <p:sp>
        <p:nvSpPr>
          <p:cNvPr id="6147" name="Footer Placeholder 5"/>
          <p:cNvSpPr>
            <a:spLocks noGrp="1"/>
          </p:cNvSpPr>
          <p:nvPr>
            <p:ph type="ftr" sz="quarter" idx="12"/>
          </p:nvPr>
        </p:nvSpPr>
        <p:spPr>
          <a:noFill/>
        </p:spPr>
        <p:txBody>
          <a:bodyPr/>
          <a:lstStyle/>
          <a:p>
            <a:r>
              <a:rPr lang="en-US" smtClean="0"/>
              <a:t>Dr. Varadraj Bapat</a:t>
            </a:r>
          </a:p>
        </p:txBody>
      </p:sp>
      <p:sp>
        <p:nvSpPr>
          <p:cNvPr id="18436" name="Text Box 4"/>
          <p:cNvSpPr txBox="1">
            <a:spLocks noChangeArrowheads="1"/>
          </p:cNvSpPr>
          <p:nvPr/>
        </p:nvSpPr>
        <p:spPr bwMode="auto">
          <a:xfrm>
            <a:off x="428625" y="2928938"/>
            <a:ext cx="8215313" cy="1766887"/>
          </a:xfrm>
          <a:prstGeom prst="rect">
            <a:avLst/>
          </a:prstGeom>
          <a:noFill/>
          <a:ln w="9525">
            <a:noFill/>
            <a:miter lim="800000"/>
            <a:headEnd/>
            <a:tailEnd/>
          </a:ln>
        </p:spPr>
        <p:txBody>
          <a:bodyPr>
            <a:spAutoFit/>
          </a:bodyPr>
          <a:lstStyle/>
          <a:p>
            <a:pPr algn="just" eaLnBrk="1" hangingPunct="1">
              <a:lnSpc>
                <a:spcPct val="80000"/>
              </a:lnSpc>
              <a:spcBef>
                <a:spcPct val="50000"/>
              </a:spcBef>
              <a:buFont typeface="Arial Unicode MS" pitchFamily="34" charset="-128"/>
              <a:buNone/>
            </a:pPr>
            <a:r>
              <a:rPr lang="en-US" sz="3400">
                <a:latin typeface="Verdana" pitchFamily="34" charset="0"/>
              </a:rPr>
              <a:t>Accounting Concepts are  those basic assumptions or conditions upon which accounting is based. Important accounting concepts are :</a:t>
            </a:r>
          </a:p>
        </p:txBody>
      </p:sp>
      <p:sp>
        <p:nvSpPr>
          <p:cNvPr id="6149" name="Rectangle 6"/>
          <p:cNvSpPr>
            <a:spLocks noChangeArrowheads="1"/>
          </p:cNvSpPr>
          <p:nvPr/>
        </p:nvSpPr>
        <p:spPr bwMode="auto">
          <a:xfrm>
            <a:off x="428625" y="1928813"/>
            <a:ext cx="7643813" cy="862012"/>
          </a:xfrm>
          <a:prstGeom prst="rect">
            <a:avLst/>
          </a:prstGeom>
          <a:noFill/>
          <a:ln w="9525">
            <a:noFill/>
            <a:miter lim="800000"/>
            <a:headEnd/>
            <a:tailEnd/>
          </a:ln>
        </p:spPr>
        <p:txBody>
          <a:bodyPr>
            <a:spAutoFit/>
          </a:bodyPr>
          <a:lstStyle/>
          <a:p>
            <a:pPr eaLnBrk="1" hangingPunct="1">
              <a:spcBef>
                <a:spcPct val="50000"/>
              </a:spcBef>
              <a:buFont typeface="Wingdings" pitchFamily="2" charset="2"/>
              <a:buNone/>
            </a:pPr>
            <a:r>
              <a:rPr lang="en-US" sz="5000" b="1">
                <a:solidFill>
                  <a:srgbClr val="FFFF00"/>
                </a:solidFill>
                <a:latin typeface="Verdana" pitchFamily="34" charset="0"/>
              </a:rPr>
              <a:t>Accounting Concepts</a:t>
            </a:r>
            <a:r>
              <a:rPr lang="en-US" sz="5000">
                <a:solidFill>
                  <a:srgbClr val="FFFF00"/>
                </a:solidFill>
                <a:latin typeface="Verdana" pitchFamily="34" charset="0"/>
              </a:rPr>
              <a:t> </a:t>
            </a:r>
          </a:p>
        </p:txBody>
      </p:sp>
      <p:sp>
        <p:nvSpPr>
          <p:cNvPr id="18440" name="Rectangle 8"/>
          <p:cNvSpPr>
            <a:spLocks noChangeArrowheads="1"/>
          </p:cNvSpPr>
          <p:nvPr/>
        </p:nvSpPr>
        <p:spPr bwMode="auto">
          <a:xfrm>
            <a:off x="500063" y="4786313"/>
            <a:ext cx="8286750" cy="1662112"/>
          </a:xfrm>
          <a:prstGeom prst="rect">
            <a:avLst/>
          </a:prstGeom>
          <a:noFill/>
          <a:ln w="9525">
            <a:noFill/>
            <a:miter lim="800000"/>
            <a:headEnd/>
            <a:tailEnd/>
          </a:ln>
        </p:spPr>
        <p:txBody>
          <a:bodyPr>
            <a:spAutoFit/>
          </a:bodyPr>
          <a:lstStyle/>
          <a:p>
            <a:pPr algn="just">
              <a:buClr>
                <a:schemeClr val="folHlink"/>
              </a:buClr>
              <a:buSzPct val="105000"/>
              <a:buFont typeface="Wingdings" pitchFamily="2" charset="2"/>
              <a:buNone/>
            </a:pPr>
            <a:r>
              <a:rPr lang="en-US" sz="3400" b="1">
                <a:solidFill>
                  <a:srgbClr val="00FFCC"/>
                </a:solidFill>
                <a:latin typeface="Verdana" pitchFamily="34" charset="0"/>
              </a:rPr>
              <a:t>Business Entity Concept</a:t>
            </a:r>
            <a:r>
              <a:rPr lang="en-US" sz="3400" b="1">
                <a:latin typeface="Verdana" pitchFamily="34" charset="0"/>
              </a:rPr>
              <a:t> :</a:t>
            </a:r>
            <a:r>
              <a:rPr lang="en-US" sz="3400">
                <a:latin typeface="Verdana" pitchFamily="34" charset="0"/>
              </a:rPr>
              <a:t>– Entity</a:t>
            </a:r>
          </a:p>
          <a:p>
            <a:pPr algn="just"/>
            <a:r>
              <a:rPr lang="en-US" sz="3400">
                <a:latin typeface="Verdana" pitchFamily="34" charset="0"/>
              </a:rPr>
              <a:t>is different from it’s owner for accounting purposes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fade">
                                      <p:cBhvr>
                                        <p:cTn id="7" dur="770" decel="100000"/>
                                        <p:tgtEl>
                                          <p:spTgt spid="18436"/>
                                        </p:tgtEl>
                                      </p:cBhvr>
                                    </p:animEffect>
                                    <p:animScale>
                                      <p:cBhvr>
                                        <p:cTn id="8" dur="770" decel="100000"/>
                                        <p:tgtEl>
                                          <p:spTgt spid="18436"/>
                                        </p:tgtEl>
                                      </p:cBhvr>
                                      <p:from x="10000" y="10000"/>
                                      <p:to x="200000" y="450000"/>
                                    </p:animScale>
                                    <p:animScale>
                                      <p:cBhvr>
                                        <p:cTn id="9" dur="1230" accel="100000" fill="hold">
                                          <p:stCondLst>
                                            <p:cond delay="770"/>
                                          </p:stCondLst>
                                        </p:cTn>
                                        <p:tgtEl>
                                          <p:spTgt spid="18436"/>
                                        </p:tgtEl>
                                      </p:cBhvr>
                                      <p:from x="200000" y="450000"/>
                                      <p:to x="100000" y="100000"/>
                                    </p:animScale>
                                    <p:set>
                                      <p:cBhvr>
                                        <p:cTn id="10" dur="770" fill="hold"/>
                                        <p:tgtEl>
                                          <p:spTgt spid="18436"/>
                                        </p:tgtEl>
                                        <p:attrNameLst>
                                          <p:attrName>ppt_x</p:attrName>
                                        </p:attrNameLst>
                                      </p:cBhvr>
                                      <p:to>
                                        <p:strVal val="(0.5)"/>
                                      </p:to>
                                    </p:set>
                                    <p:anim from="(0.5)" to="(#ppt_x)" calcmode="lin" valueType="num">
                                      <p:cBhvr>
                                        <p:cTn id="11" dur="1230" accel="100000" fill="hold">
                                          <p:stCondLst>
                                            <p:cond delay="770"/>
                                          </p:stCondLst>
                                        </p:cTn>
                                        <p:tgtEl>
                                          <p:spTgt spid="18436"/>
                                        </p:tgtEl>
                                        <p:attrNameLst>
                                          <p:attrName>ppt_x</p:attrName>
                                        </p:attrNameLst>
                                      </p:cBhvr>
                                    </p:anim>
                                    <p:set>
                                      <p:cBhvr>
                                        <p:cTn id="12" dur="770" fill="hold"/>
                                        <p:tgtEl>
                                          <p:spTgt spid="18436"/>
                                        </p:tgtEl>
                                        <p:attrNameLst>
                                          <p:attrName>ppt_y</p:attrName>
                                        </p:attrNameLst>
                                      </p:cBhvr>
                                      <p:to>
                                        <p:strVal val="(#ppt_y+0.4)"/>
                                      </p:to>
                                    </p:set>
                                    <p:anim from="(#ppt_y+0.4)" to="(#ppt_y)" calcmode="lin" valueType="num">
                                      <p:cBhvr>
                                        <p:cTn id="13" dur="1230" accel="100000" fill="hold">
                                          <p:stCondLst>
                                            <p:cond delay="770"/>
                                          </p:stCondLst>
                                        </p:cTn>
                                        <p:tgtEl>
                                          <p:spTgt spid="1843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5" presetClass="entr" presetSubtype="0" fill="hold" nodeType="clickEffect">
                                  <p:stCondLst>
                                    <p:cond delay="0"/>
                                  </p:stCondLst>
                                  <p:childTnLst>
                                    <p:set>
                                      <p:cBhvr>
                                        <p:cTn id="17" dur="1" fill="hold">
                                          <p:stCondLst>
                                            <p:cond delay="0"/>
                                          </p:stCondLst>
                                        </p:cTn>
                                        <p:tgtEl>
                                          <p:spTgt spid="18440">
                                            <p:txEl>
                                              <p:pRg st="0" end="0"/>
                                            </p:txEl>
                                          </p:spTgt>
                                        </p:tgtEl>
                                        <p:attrNameLst>
                                          <p:attrName>style.visibility</p:attrName>
                                        </p:attrNameLst>
                                      </p:cBhvr>
                                      <p:to>
                                        <p:strVal val="visible"/>
                                      </p:to>
                                    </p:set>
                                    <p:anim calcmode="lin" valueType="num">
                                      <p:cBhvr>
                                        <p:cTn id="18" dur="500" decel="50000" fill="hold">
                                          <p:stCondLst>
                                            <p:cond delay="0"/>
                                          </p:stCondLst>
                                        </p:cTn>
                                        <p:tgtEl>
                                          <p:spTgt spid="18440">
                                            <p:txEl>
                                              <p:pRg st="0" end="0"/>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18440">
                                            <p:txEl>
                                              <p:pRg st="0" end="0"/>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18440">
                                            <p:txEl>
                                              <p:pRg st="0" end="0"/>
                                            </p:txEl>
                                          </p:spTgt>
                                        </p:tgtEl>
                                        <p:attrNameLst>
                                          <p:attrName>ppt_w</p:attrName>
                                        </p:attrNameLst>
                                      </p:cBhvr>
                                      <p:tavLst>
                                        <p:tav tm="0">
                                          <p:val>
                                            <p:strVal val="#ppt_w*.05"/>
                                          </p:val>
                                        </p:tav>
                                        <p:tav tm="100000">
                                          <p:val>
                                            <p:strVal val="#ppt_w"/>
                                          </p:val>
                                        </p:tav>
                                      </p:tavLst>
                                    </p:anim>
                                    <p:anim calcmode="lin" valueType="num">
                                      <p:cBhvr>
                                        <p:cTn id="21" dur="1000" fill="hold"/>
                                        <p:tgtEl>
                                          <p:spTgt spid="18440">
                                            <p:txEl>
                                              <p:pRg st="0" end="0"/>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18440">
                                            <p:txEl>
                                              <p:pRg st="0" end="0"/>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18440">
                                            <p:txEl>
                                              <p:pRg st="0" end="0"/>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18440">
                                            <p:txEl>
                                              <p:pRg st="0" end="0"/>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18440">
                                            <p:txEl>
                                              <p:pRg st="0" end="0"/>
                                            </p:txEl>
                                          </p:spTgt>
                                        </p:tgtEl>
                                      </p:cBhvr>
                                    </p:animEffect>
                                  </p:childTnLst>
                                </p:cTn>
                              </p:par>
                              <p:par>
                                <p:cTn id="26" presetID="25" presetClass="entr" presetSubtype="0" fill="hold" nodeType="withEffect">
                                  <p:stCondLst>
                                    <p:cond delay="0"/>
                                  </p:stCondLst>
                                  <p:childTnLst>
                                    <p:set>
                                      <p:cBhvr>
                                        <p:cTn id="27" dur="1" fill="hold">
                                          <p:stCondLst>
                                            <p:cond delay="0"/>
                                          </p:stCondLst>
                                        </p:cTn>
                                        <p:tgtEl>
                                          <p:spTgt spid="18440">
                                            <p:txEl>
                                              <p:pRg st="1" end="1"/>
                                            </p:txEl>
                                          </p:spTgt>
                                        </p:tgtEl>
                                        <p:attrNameLst>
                                          <p:attrName>style.visibility</p:attrName>
                                        </p:attrNameLst>
                                      </p:cBhvr>
                                      <p:to>
                                        <p:strVal val="visible"/>
                                      </p:to>
                                    </p:set>
                                    <p:anim calcmode="lin" valueType="num">
                                      <p:cBhvr>
                                        <p:cTn id="28" dur="500" decel="50000" fill="hold">
                                          <p:stCondLst>
                                            <p:cond delay="0"/>
                                          </p:stCondLst>
                                        </p:cTn>
                                        <p:tgtEl>
                                          <p:spTgt spid="18440">
                                            <p:txEl>
                                              <p:pRg st="1" end="1"/>
                                            </p:txEl>
                                          </p:spTgt>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18440">
                                            <p:txEl>
                                              <p:pRg st="1" end="1"/>
                                            </p:txEl>
                                          </p:spTgt>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18440">
                                            <p:txEl>
                                              <p:pRg st="1" end="1"/>
                                            </p:txEl>
                                          </p:spTgt>
                                        </p:tgtEl>
                                        <p:attrNameLst>
                                          <p:attrName>ppt_w</p:attrName>
                                        </p:attrNameLst>
                                      </p:cBhvr>
                                      <p:tavLst>
                                        <p:tav tm="0">
                                          <p:val>
                                            <p:strVal val="#ppt_w*.05"/>
                                          </p:val>
                                        </p:tav>
                                        <p:tav tm="100000">
                                          <p:val>
                                            <p:strVal val="#ppt_w"/>
                                          </p:val>
                                        </p:tav>
                                      </p:tavLst>
                                    </p:anim>
                                    <p:anim calcmode="lin" valueType="num">
                                      <p:cBhvr>
                                        <p:cTn id="31" dur="1000" fill="hold"/>
                                        <p:tgtEl>
                                          <p:spTgt spid="18440">
                                            <p:txEl>
                                              <p:pRg st="1" end="1"/>
                                            </p:txEl>
                                          </p:spTgt>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18440">
                                            <p:txEl>
                                              <p:pRg st="1" end="1"/>
                                            </p:txEl>
                                          </p:spTgt>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18440">
                                            <p:txEl>
                                              <p:pRg st="1" end="1"/>
                                            </p:txEl>
                                          </p:spTgt>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18440">
                                            <p:txEl>
                                              <p:pRg st="1" end="1"/>
                                            </p:txEl>
                                          </p:spTgt>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1844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p:spPr>
        <p:txBody>
          <a:bodyPr/>
          <a:lstStyle/>
          <a:p>
            <a:fld id="{5C36473A-F8CC-49AD-B549-EC6C9C5680B2}" type="slidenum">
              <a:rPr lang="en-US" smtClean="0"/>
              <a:pPr/>
              <a:t>6</a:t>
            </a:fld>
            <a:endParaRPr lang="en-US" smtClean="0"/>
          </a:p>
        </p:txBody>
      </p:sp>
      <p:sp>
        <p:nvSpPr>
          <p:cNvPr id="7171" name="Footer Placeholder 5"/>
          <p:cNvSpPr>
            <a:spLocks noGrp="1"/>
          </p:cNvSpPr>
          <p:nvPr>
            <p:ph type="ftr" sz="quarter" idx="12"/>
          </p:nvPr>
        </p:nvSpPr>
        <p:spPr>
          <a:noFill/>
        </p:spPr>
        <p:txBody>
          <a:bodyPr/>
          <a:lstStyle/>
          <a:p>
            <a:r>
              <a:rPr lang="en-US" smtClean="0"/>
              <a:t>Dr. Varadraj Bapat</a:t>
            </a:r>
          </a:p>
        </p:txBody>
      </p:sp>
      <p:sp>
        <p:nvSpPr>
          <p:cNvPr id="20484" name="Rectangle 4"/>
          <p:cNvSpPr>
            <a:spLocks noChangeArrowheads="1"/>
          </p:cNvSpPr>
          <p:nvPr/>
        </p:nvSpPr>
        <p:spPr bwMode="auto">
          <a:xfrm>
            <a:off x="357188" y="2071688"/>
            <a:ext cx="8501062" cy="4278312"/>
          </a:xfrm>
          <a:prstGeom prst="rect">
            <a:avLst/>
          </a:prstGeom>
          <a:noFill/>
          <a:ln w="9525">
            <a:noFill/>
            <a:miter lim="800000"/>
            <a:headEnd/>
            <a:tailEnd/>
          </a:ln>
        </p:spPr>
        <p:txBody>
          <a:bodyPr>
            <a:spAutoFit/>
          </a:bodyPr>
          <a:lstStyle/>
          <a:p>
            <a:pPr marL="457200" indent="-457200" algn="just"/>
            <a:r>
              <a:rPr lang="en-US" sz="3400" b="1">
                <a:solidFill>
                  <a:srgbClr val="00FFCC"/>
                </a:solidFill>
                <a:latin typeface="Verdana" pitchFamily="34" charset="0"/>
              </a:rPr>
              <a:t>Dual Aspect Concept</a:t>
            </a:r>
            <a:r>
              <a:rPr lang="en-US" sz="3400">
                <a:latin typeface="Verdana" pitchFamily="34" charset="0"/>
              </a:rPr>
              <a:t> :– Recording  simultaneously debits  credits</a:t>
            </a:r>
          </a:p>
          <a:p>
            <a:pPr marL="457200" indent="-457200" algn="just"/>
            <a:r>
              <a:rPr lang="en-US" sz="3400">
                <a:latin typeface="Verdana" pitchFamily="34" charset="0"/>
              </a:rPr>
              <a:t> Equity+ Liabilities = Assets</a:t>
            </a:r>
          </a:p>
          <a:p>
            <a:pPr marL="457200" indent="-457200" algn="just"/>
            <a:r>
              <a:rPr lang="en-US" sz="3400" b="1">
                <a:solidFill>
                  <a:srgbClr val="00FFCC"/>
                </a:solidFill>
                <a:latin typeface="Verdana" pitchFamily="34" charset="0"/>
              </a:rPr>
              <a:t>Cost Concept</a:t>
            </a:r>
            <a:r>
              <a:rPr lang="en-US" sz="3400">
                <a:latin typeface="Verdana" pitchFamily="34" charset="0"/>
              </a:rPr>
              <a:t> :– Assets are normally recorded basis of historical cost i.e. acquisition cost.   Market value immaterial, except on concepts of revaluation.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0484">
                                            <p:txEl>
                                              <p:pRg st="0" end="0"/>
                                            </p:txEl>
                                          </p:spTgt>
                                        </p:tgtEl>
                                        <p:attrNameLst>
                                          <p:attrName>style.visibility</p:attrName>
                                        </p:attrNameLst>
                                      </p:cBhvr>
                                      <p:to>
                                        <p:strVal val="visible"/>
                                      </p:to>
                                    </p:set>
                                    <p:animEffect transition="in" filter="strips(downLeft)">
                                      <p:cBhvr>
                                        <p:cTn id="7" dur="500"/>
                                        <p:tgtEl>
                                          <p:spTgt spid="204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0484">
                                            <p:txEl>
                                              <p:pRg st="1" end="1"/>
                                            </p:txEl>
                                          </p:spTgt>
                                        </p:tgtEl>
                                        <p:attrNameLst>
                                          <p:attrName>style.visibility</p:attrName>
                                        </p:attrNameLst>
                                      </p:cBhvr>
                                      <p:to>
                                        <p:strVal val="visible"/>
                                      </p:to>
                                    </p:set>
                                    <p:animEffect transition="in" filter="strips(downLeft)">
                                      <p:cBhvr>
                                        <p:cTn id="12" dur="500"/>
                                        <p:tgtEl>
                                          <p:spTgt spid="2048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0484">
                                            <p:txEl>
                                              <p:pRg st="2" end="2"/>
                                            </p:txEl>
                                          </p:spTgt>
                                        </p:tgtEl>
                                        <p:attrNameLst>
                                          <p:attrName>style.visibility</p:attrName>
                                        </p:attrNameLst>
                                      </p:cBhvr>
                                      <p:to>
                                        <p:strVal val="visible"/>
                                      </p:to>
                                    </p:set>
                                    <p:animEffect transition="in" filter="wheel(4)">
                                      <p:cBhvr>
                                        <p:cTn id="17" dur="2000"/>
                                        <p:tgtEl>
                                          <p:spTgt spid="2048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noFill/>
        </p:spPr>
        <p:txBody>
          <a:bodyPr/>
          <a:lstStyle/>
          <a:p>
            <a:fld id="{0910E985-FCB6-4BF3-A5F1-695DB0E50B73}" type="slidenum">
              <a:rPr lang="en-US" smtClean="0"/>
              <a:pPr/>
              <a:t>7</a:t>
            </a:fld>
            <a:endParaRPr lang="en-US" smtClean="0"/>
          </a:p>
        </p:txBody>
      </p:sp>
      <p:sp>
        <p:nvSpPr>
          <p:cNvPr id="8195" name="Footer Placeholder 5"/>
          <p:cNvSpPr>
            <a:spLocks noGrp="1"/>
          </p:cNvSpPr>
          <p:nvPr>
            <p:ph type="ftr" sz="quarter" idx="12"/>
          </p:nvPr>
        </p:nvSpPr>
        <p:spPr>
          <a:noFill/>
        </p:spPr>
        <p:txBody>
          <a:bodyPr/>
          <a:lstStyle/>
          <a:p>
            <a:r>
              <a:rPr lang="en-US" smtClean="0"/>
              <a:t>Dr. Varadraj Bapat</a:t>
            </a:r>
          </a:p>
        </p:txBody>
      </p:sp>
      <p:sp>
        <p:nvSpPr>
          <p:cNvPr id="19460" name="Rectangle 4"/>
          <p:cNvSpPr>
            <a:spLocks noChangeArrowheads="1"/>
          </p:cNvSpPr>
          <p:nvPr/>
        </p:nvSpPr>
        <p:spPr bwMode="auto">
          <a:xfrm>
            <a:off x="428625" y="1643063"/>
            <a:ext cx="8358188" cy="4800600"/>
          </a:xfrm>
          <a:prstGeom prst="rect">
            <a:avLst/>
          </a:prstGeom>
          <a:noFill/>
          <a:ln w="9525">
            <a:noFill/>
            <a:miter lim="800000"/>
            <a:headEnd/>
            <a:tailEnd/>
          </a:ln>
        </p:spPr>
        <p:txBody>
          <a:bodyPr>
            <a:spAutoFit/>
          </a:bodyPr>
          <a:lstStyle/>
          <a:p>
            <a:pPr algn="just"/>
            <a:r>
              <a:rPr lang="en-US" sz="3400" b="1">
                <a:solidFill>
                  <a:srgbClr val="00FFCC"/>
                </a:solidFill>
                <a:latin typeface="Verdana" pitchFamily="34" charset="0"/>
              </a:rPr>
              <a:t>Going Concern Concept</a:t>
            </a:r>
            <a:r>
              <a:rPr lang="en-US" sz="3400">
                <a:latin typeface="Verdana" pitchFamily="34" charset="0"/>
              </a:rPr>
              <a:t> :– Always on anticipation that a business will continue  for long and will not be liquidated </a:t>
            </a:r>
          </a:p>
          <a:p>
            <a:pPr algn="just"/>
            <a:r>
              <a:rPr lang="en-US" sz="3400" b="1">
                <a:solidFill>
                  <a:srgbClr val="00FFCC"/>
                </a:solidFill>
                <a:latin typeface="Verdana" pitchFamily="34" charset="0"/>
              </a:rPr>
              <a:t>Accounting Period Concept</a:t>
            </a:r>
            <a:r>
              <a:rPr lang="en-US" sz="3400">
                <a:latin typeface="Verdana" pitchFamily="34" charset="0"/>
              </a:rPr>
              <a:t> :– Though  business continues indefinitely,  life of business sub-divided into accounting periods (generally of 1 year).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 calcmode="lin" valueType="num">
                                      <p:cBhvr>
                                        <p:cTn id="7" dur="500" fill="hold"/>
                                        <p:tgtEl>
                                          <p:spTgt spid="1946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46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946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nodeType="clickEffect">
                                  <p:stCondLst>
                                    <p:cond delay="0"/>
                                  </p:stCondLst>
                                  <p:childTnLst>
                                    <p:set>
                                      <p:cBhvr>
                                        <p:cTn id="13" dur="1" fill="hold">
                                          <p:stCondLst>
                                            <p:cond delay="0"/>
                                          </p:stCondLst>
                                        </p:cTn>
                                        <p:tgtEl>
                                          <p:spTgt spid="19460">
                                            <p:txEl>
                                              <p:pRg st="1" end="1"/>
                                            </p:txEl>
                                          </p:spTgt>
                                        </p:tgtEl>
                                        <p:attrNameLst>
                                          <p:attrName>style.visibility</p:attrName>
                                        </p:attrNameLst>
                                      </p:cBhvr>
                                      <p:to>
                                        <p:strVal val="visible"/>
                                      </p:to>
                                    </p:set>
                                    <p:animEffect transition="in" filter="strips(downLeft)">
                                      <p:cBhvr>
                                        <p:cTn id="14" dur="500"/>
                                        <p:tgtEl>
                                          <p:spTgt spid="1946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1"/>
          </p:nvPr>
        </p:nvSpPr>
        <p:spPr>
          <a:noFill/>
        </p:spPr>
        <p:txBody>
          <a:bodyPr/>
          <a:lstStyle/>
          <a:p>
            <a:fld id="{BD0B4E8B-9359-4A00-A850-0A4AD959A871}" type="slidenum">
              <a:rPr lang="en-US" smtClean="0"/>
              <a:pPr/>
              <a:t>8</a:t>
            </a:fld>
            <a:endParaRPr lang="en-US" smtClean="0"/>
          </a:p>
        </p:txBody>
      </p:sp>
      <p:sp>
        <p:nvSpPr>
          <p:cNvPr id="9219" name="Footer Placeholder 5"/>
          <p:cNvSpPr>
            <a:spLocks noGrp="1"/>
          </p:cNvSpPr>
          <p:nvPr>
            <p:ph type="ftr" sz="quarter" idx="12"/>
          </p:nvPr>
        </p:nvSpPr>
        <p:spPr>
          <a:noFill/>
        </p:spPr>
        <p:txBody>
          <a:bodyPr/>
          <a:lstStyle/>
          <a:p>
            <a:r>
              <a:rPr lang="en-US" smtClean="0"/>
              <a:t>Dr. Varadraj Bapat</a:t>
            </a:r>
          </a:p>
        </p:txBody>
      </p:sp>
      <p:sp>
        <p:nvSpPr>
          <p:cNvPr id="21508" name="Rectangle 4"/>
          <p:cNvSpPr>
            <a:spLocks noChangeArrowheads="1"/>
          </p:cNvSpPr>
          <p:nvPr/>
        </p:nvSpPr>
        <p:spPr bwMode="auto">
          <a:xfrm>
            <a:off x="714375" y="1143000"/>
            <a:ext cx="7858125" cy="5324475"/>
          </a:xfrm>
          <a:prstGeom prst="rect">
            <a:avLst/>
          </a:prstGeom>
          <a:noFill/>
          <a:ln w="9525">
            <a:noFill/>
            <a:miter lim="800000"/>
            <a:headEnd/>
            <a:tailEnd/>
          </a:ln>
        </p:spPr>
        <p:txBody>
          <a:bodyPr>
            <a:spAutoFit/>
          </a:bodyPr>
          <a:lstStyle/>
          <a:p>
            <a:pPr algn="just"/>
            <a:r>
              <a:rPr lang="en-US" sz="3400" b="1">
                <a:solidFill>
                  <a:srgbClr val="00FFCC"/>
                </a:solidFill>
                <a:latin typeface="Verdana" pitchFamily="34" charset="0"/>
              </a:rPr>
              <a:t>Money Measurement Concept </a:t>
            </a:r>
            <a:r>
              <a:rPr lang="en-US" sz="3400" b="1">
                <a:latin typeface="Verdana" pitchFamily="34" charset="0"/>
              </a:rPr>
              <a:t>:-</a:t>
            </a:r>
            <a:r>
              <a:rPr lang="en-US" sz="3400">
                <a:latin typeface="Verdana" pitchFamily="34" charset="0"/>
              </a:rPr>
              <a:t> Those transactions which are expressed in money terms are only recorded. </a:t>
            </a:r>
          </a:p>
          <a:p>
            <a:pPr algn="just"/>
            <a:r>
              <a:rPr lang="en-US" sz="3400" b="1">
                <a:solidFill>
                  <a:srgbClr val="00FFCC"/>
                </a:solidFill>
                <a:latin typeface="Verdana" pitchFamily="34" charset="0"/>
              </a:rPr>
              <a:t>Realisation Concept</a:t>
            </a:r>
            <a:r>
              <a:rPr lang="en-US" sz="3400" b="1">
                <a:latin typeface="Verdana" pitchFamily="34" charset="0"/>
              </a:rPr>
              <a:t> :- </a:t>
            </a:r>
            <a:r>
              <a:rPr lang="en-US" sz="3400">
                <a:latin typeface="Verdana" pitchFamily="34" charset="0"/>
              </a:rPr>
              <a:t>Revenue is recognised only when, an agreement is reached or sale is made. Exceptions may be on certain  businesses  such on HP/sale on contract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animEffect transition="in" filter="fade">
                                      <p:cBhvr>
                                        <p:cTn id="7" dur="2000"/>
                                        <p:tgtEl>
                                          <p:spTgt spid="21508">
                                            <p:txEl>
                                              <p:pRg st="0" end="0"/>
                                            </p:txEl>
                                          </p:spTgt>
                                        </p:tgtEl>
                                      </p:cBhvr>
                                    </p:animEffect>
                                    <p:anim calcmode="lin" valueType="num">
                                      <p:cBhvr>
                                        <p:cTn id="8" dur="2000" fill="hold"/>
                                        <p:tgtEl>
                                          <p:spTgt spid="21508">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1508">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1508">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21508">
                                            <p:txEl>
                                              <p:pRg st="1" end="1"/>
                                            </p:txEl>
                                          </p:spTgt>
                                        </p:tgtEl>
                                        <p:attrNameLst>
                                          <p:attrName>style.visibility</p:attrName>
                                        </p:attrNameLst>
                                      </p:cBhvr>
                                      <p:to>
                                        <p:strVal val="visible"/>
                                      </p:to>
                                    </p:set>
                                    <p:anim calcmode="lin" valueType="num">
                                      <p:cBhvr>
                                        <p:cTn id="15" dur="500" fill="hold"/>
                                        <p:tgtEl>
                                          <p:spTgt spid="21508">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21508">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21508">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2150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p:spPr>
        <p:txBody>
          <a:bodyPr/>
          <a:lstStyle/>
          <a:p>
            <a:fld id="{80C15E90-A267-40A3-B8BC-F49C44579F5C}" type="slidenum">
              <a:rPr lang="en-US" smtClean="0"/>
              <a:pPr/>
              <a:t>9</a:t>
            </a:fld>
            <a:endParaRPr lang="en-US" smtClean="0"/>
          </a:p>
        </p:txBody>
      </p:sp>
      <p:sp>
        <p:nvSpPr>
          <p:cNvPr id="10243" name="Footer Placeholder 5"/>
          <p:cNvSpPr>
            <a:spLocks noGrp="1"/>
          </p:cNvSpPr>
          <p:nvPr>
            <p:ph type="ftr" sz="quarter" idx="12"/>
          </p:nvPr>
        </p:nvSpPr>
        <p:spPr>
          <a:noFill/>
        </p:spPr>
        <p:txBody>
          <a:bodyPr/>
          <a:lstStyle/>
          <a:p>
            <a:r>
              <a:rPr lang="en-US" smtClean="0"/>
              <a:t>Dr. Varadraj Bapat</a:t>
            </a:r>
          </a:p>
        </p:txBody>
      </p:sp>
      <p:sp>
        <p:nvSpPr>
          <p:cNvPr id="23556" name="Rectangle 4"/>
          <p:cNvSpPr>
            <a:spLocks noChangeArrowheads="1"/>
          </p:cNvSpPr>
          <p:nvPr/>
        </p:nvSpPr>
        <p:spPr bwMode="auto">
          <a:xfrm>
            <a:off x="714375" y="1714500"/>
            <a:ext cx="8001000" cy="4800600"/>
          </a:xfrm>
          <a:prstGeom prst="rect">
            <a:avLst/>
          </a:prstGeom>
          <a:noFill/>
          <a:ln w="9525">
            <a:noFill/>
            <a:miter lim="800000"/>
            <a:headEnd/>
            <a:tailEnd/>
          </a:ln>
        </p:spPr>
        <p:txBody>
          <a:bodyPr>
            <a:spAutoFit/>
          </a:bodyPr>
          <a:lstStyle/>
          <a:p>
            <a:pPr algn="just"/>
            <a:r>
              <a:rPr lang="en-US" sz="3400" b="1">
                <a:solidFill>
                  <a:srgbClr val="00FFCC"/>
                </a:solidFill>
                <a:latin typeface="Verdana" pitchFamily="34" charset="0"/>
              </a:rPr>
              <a:t>Constant Value Concept</a:t>
            </a:r>
            <a:r>
              <a:rPr lang="en-US" sz="3400" b="1">
                <a:latin typeface="Verdana" pitchFamily="34" charset="0"/>
              </a:rPr>
              <a:t> : </a:t>
            </a:r>
            <a:r>
              <a:rPr lang="en-US" sz="3400">
                <a:latin typeface="Verdana" pitchFamily="34" charset="0"/>
              </a:rPr>
              <a:t>Assumption of constant value of currency e.g. rupee.</a:t>
            </a:r>
          </a:p>
          <a:p>
            <a:pPr algn="just"/>
            <a:r>
              <a:rPr lang="en-US" sz="3400" b="1">
                <a:solidFill>
                  <a:srgbClr val="00FFCC"/>
                </a:solidFill>
                <a:latin typeface="Verdana" pitchFamily="34" charset="0"/>
              </a:rPr>
              <a:t>Accrual Concept</a:t>
            </a:r>
            <a:r>
              <a:rPr lang="en-US" sz="3400" b="1">
                <a:latin typeface="Verdana" pitchFamily="34" charset="0"/>
              </a:rPr>
              <a:t> :- </a:t>
            </a:r>
            <a:r>
              <a:rPr lang="en-US" sz="3400">
                <a:latin typeface="Verdana" pitchFamily="34" charset="0"/>
              </a:rPr>
              <a:t>under this concept, the effects of transactions and other events are recognised on mercantile basis i.e. when they occur (and not as cash received or paid)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anim calcmode="lin" valueType="num">
                                      <p:cBhvr>
                                        <p:cTn id="7" dur="1000" fill="hold"/>
                                        <p:tgtEl>
                                          <p:spTgt spid="2355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355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355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3556">
                                            <p:txEl>
                                              <p:pRg st="1" end="1"/>
                                            </p:txEl>
                                          </p:spTgt>
                                        </p:tgtEl>
                                        <p:attrNameLst>
                                          <p:attrName>style.visibility</p:attrName>
                                        </p:attrNameLst>
                                      </p:cBhvr>
                                      <p:to>
                                        <p:strVal val="visible"/>
                                      </p:to>
                                    </p:set>
                                    <p:anim calcmode="lin" valueType="num">
                                      <p:cBhvr additive="base">
                                        <p:cTn id="14" dur="500" fill="hold"/>
                                        <p:tgtEl>
                                          <p:spTgt spid="23556">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355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1227</TotalTime>
  <Words>1206</Words>
  <Application>Microsoft Office PowerPoint</Application>
  <PresentationFormat>On-screen Show (4:3)</PresentationFormat>
  <Paragraphs>284</Paragraphs>
  <Slides>44</Slides>
  <Notes>44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Garamond</vt:lpstr>
      <vt:lpstr>Arial</vt:lpstr>
      <vt:lpstr>Wingdings</vt:lpstr>
      <vt:lpstr>Verdana</vt:lpstr>
      <vt:lpstr>Arial Unicode MS</vt:lpstr>
      <vt:lpstr>Stream</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Exercise</vt:lpstr>
      <vt:lpstr>Slide 14</vt:lpstr>
      <vt:lpstr>Accounting Standards</vt:lpstr>
      <vt:lpstr>Slide 16</vt:lpstr>
      <vt:lpstr>Slide 17</vt:lpstr>
      <vt:lpstr>Slide 18</vt:lpstr>
      <vt:lpstr>Slide 19</vt:lpstr>
      <vt:lpstr>Accounting Standards in India</vt:lpstr>
      <vt:lpstr>Slide 21</vt:lpstr>
      <vt:lpstr>Slide 22</vt:lpstr>
      <vt:lpstr>IND AS</vt:lpstr>
      <vt:lpstr>Slide 24</vt:lpstr>
      <vt:lpstr>IND AS</vt:lpstr>
      <vt:lpstr>Slide 26</vt:lpstr>
      <vt:lpstr>Slide 27</vt:lpstr>
      <vt:lpstr>Slide 28</vt:lpstr>
      <vt:lpstr>Slide 29</vt:lpstr>
      <vt:lpstr>Slide 30</vt:lpstr>
      <vt:lpstr>Slide 31</vt:lpstr>
      <vt:lpstr>Slide 32</vt:lpstr>
      <vt:lpstr>Slide 33</vt:lpstr>
      <vt:lpstr>Slide 34</vt:lpstr>
      <vt:lpstr>Slide 35</vt:lpstr>
      <vt:lpstr>IASs: </vt:lpstr>
      <vt:lpstr>IASs: </vt:lpstr>
      <vt:lpstr>IASs: </vt:lpstr>
      <vt:lpstr>IASs:</vt:lpstr>
      <vt:lpstr>IASs:</vt:lpstr>
      <vt:lpstr>IASs:</vt:lpstr>
      <vt:lpstr>Slide 42</vt:lpstr>
      <vt:lpstr>Slide 43</vt:lpstr>
      <vt:lpstr>Slide 44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varad</cp:lastModifiedBy>
  <cp:revision>282</cp:revision>
  <dcterms:created xsi:type="dcterms:W3CDTF">2011-01-24T04:26:29Z</dcterms:created>
  <dcterms:modified xsi:type="dcterms:W3CDTF">2012-11-23T20:27:19Z</dcterms:modified>
</cp:coreProperties>
</file>